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80" r:id="rId15"/>
    <p:sldId id="281" r:id="rId16"/>
    <p:sldId id="282" r:id="rId17"/>
    <p:sldId id="283" r:id="rId18"/>
    <p:sldId id="311" r:id="rId19"/>
    <p:sldId id="284" r:id="rId20"/>
    <p:sldId id="315" r:id="rId21"/>
    <p:sldId id="304" r:id="rId22"/>
    <p:sldId id="308" r:id="rId23"/>
    <p:sldId id="310" r:id="rId24"/>
    <p:sldId id="316" r:id="rId25"/>
    <p:sldId id="317" r:id="rId26"/>
    <p:sldId id="306" r:id="rId27"/>
    <p:sldId id="335" r:id="rId28"/>
    <p:sldId id="334" r:id="rId29"/>
    <p:sldId id="294" r:id="rId30"/>
    <p:sldId id="295" r:id="rId31"/>
    <p:sldId id="296" r:id="rId32"/>
    <p:sldId id="297" r:id="rId33"/>
    <p:sldId id="314" r:id="rId34"/>
    <p:sldId id="336" r:id="rId35"/>
    <p:sldId id="337" r:id="rId36"/>
    <p:sldId id="338" r:id="rId37"/>
    <p:sldId id="318" r:id="rId38"/>
    <p:sldId id="319" r:id="rId39"/>
    <p:sldId id="320" r:id="rId40"/>
    <p:sldId id="321" r:id="rId41"/>
    <p:sldId id="322" r:id="rId42"/>
    <p:sldId id="323" r:id="rId43"/>
    <p:sldId id="329" r:id="rId44"/>
    <p:sldId id="330" r:id="rId45"/>
    <p:sldId id="331" r:id="rId46"/>
    <p:sldId id="332" r:id="rId47"/>
    <p:sldId id="333" r:id="rId48"/>
    <p:sldId id="339" r:id="rId49"/>
    <p:sldId id="340" r:id="rId50"/>
    <p:sldId id="341" r:id="rId51"/>
    <p:sldId id="342" r:id="rId52"/>
    <p:sldId id="343" r:id="rId53"/>
    <p:sldId id="344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957BA-1883-88A2-3303-A749BCB3F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F53642-3E94-AA4F-E153-DD98C7624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5E430-A87B-EAE4-D8AE-15EADA26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614A-BE11-4A29-936D-B0078C90FA03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23005-9318-E6FB-2F02-463FFB69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8790F-DCB7-8E4E-DE78-B54F9AB26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C8E0-49D2-4B27-9043-7A6F5FB2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2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883C1-CE11-94E6-0685-D8C56C2CA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5B08D-9AAE-818D-8108-E7E4655D0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C00FE-0BC9-2C4A-4396-EC4EE598C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614A-BE11-4A29-936D-B0078C90FA03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72EC7-86CE-9195-4963-41A9700E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4043D-96F2-A97A-6FBE-D5EFCECB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C8E0-49D2-4B27-9043-7A6F5FB2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4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53363F-DC28-6848-6CE0-C394A7BFB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27B63-7FF6-2C79-D5F7-BD8BC8B24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D030C-0920-1E84-10FE-1E752F244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614A-BE11-4A29-936D-B0078C90FA03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8A23A-CC93-6DAC-CB48-3A62D441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B15C2-90F7-DC03-2344-EF459DA92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C8E0-49D2-4B27-9043-7A6F5FB2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12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7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9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1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9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9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2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9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B92B2-B765-22CB-C938-E96C2EE31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A9469-2C24-F1F3-28CA-859D6C1F3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614B8-9B08-187E-DB93-A7656E9A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614A-BE11-4A29-936D-B0078C90FA03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27E2A-2030-1AF4-ED91-4BD4645DE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0F341-D285-2121-5630-BC780BA5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C8E0-49D2-4B27-9043-7A6F5FB2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10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4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2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1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38ADE-90C5-31B0-C6D1-B58C375C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4FC38-398A-5306-BAFE-0212DF7D0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ABCB6-121A-DA16-F284-A0110F264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614A-BE11-4A29-936D-B0078C90FA03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78F34-46CF-6564-81A3-D61840CE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39814-1818-A51F-457F-3B56ED70E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C8E0-49D2-4B27-9043-7A6F5FB2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8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C0171-74E0-F603-AA60-DF72B5547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0924D-0894-7CB1-DF43-79839CBD6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E0921-92A9-DE21-9817-3CA43D8F3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A7F90-E1CE-8AA4-7B1A-FDEE125C1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614A-BE11-4A29-936D-B0078C90FA03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E4E630-A092-10FF-6902-BF0630B4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D6627-7D0A-B2B5-92E9-770EA39F1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C8E0-49D2-4B27-9043-7A6F5FB2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6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F94ED-4DEE-97BC-7E11-A4684A19D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38FC5-43F8-E2B5-297B-3D29BA131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0C4D2-9E90-526A-C4DF-F9A03428C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56F8DE-3BFF-92B7-907E-A17EE1E5C6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2C2C78-480C-7153-A12F-72DD67123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267A80-393C-D6A1-888B-26804B7B0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614A-BE11-4A29-936D-B0078C90FA03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F6D88F-8DAD-12EF-8AD2-BE79FBA41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17E142-34F2-5E9A-1869-542E3C1D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C8E0-49D2-4B27-9043-7A6F5FB2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10DC7-3F25-4E64-510C-0D07AD527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6396DE-7B7F-61E8-3593-5BC3ED9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614A-BE11-4A29-936D-B0078C90FA03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91A76F-CB45-2793-2325-2B6A9EFFF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7CB972-631F-D5B3-254D-44F4482F4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C8E0-49D2-4B27-9043-7A6F5FB2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0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33BF9F-EFA2-FE58-56AE-00BF82E6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614A-BE11-4A29-936D-B0078C90FA03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481FD0-08BE-9356-1B31-6F6CA2F1C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B20FB-0230-EECE-72CF-5BC939C4B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C8E0-49D2-4B27-9043-7A6F5FB2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7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AF261-33BD-553E-D956-CCA8E93B2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216CE-8409-1D94-D14B-BCE0BFE8B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FB446-D870-F142-8765-33294B5DE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5B258-282E-8110-1AD0-7C8F0896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614A-BE11-4A29-936D-B0078C90FA03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F4921-07E6-2EB1-170E-10C0792AD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D9B67-0BA2-13E6-2129-C84B9B222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C8E0-49D2-4B27-9043-7A6F5FB2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4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0C07F-7BBD-8A53-5170-E0AA6A54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85D125-DA9E-EDD7-D2FD-6FFC6487C6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4836E-65CE-7563-6745-579674EBC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9228E-BECC-EF6B-146E-AED3543D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614A-BE11-4A29-936D-B0078C90FA03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02DD1-A278-668F-D0EE-AC358FD1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DC2E2-A939-7994-B8D9-838072B9F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5C8E0-49D2-4B27-9043-7A6F5FB2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5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B433C4-9DB4-0CC4-1976-F6E73D2B6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E44EA-E563-9857-0904-DD1CED64C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7A795-F348-91FF-CF9E-6987386AED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DB614A-BE11-4A29-936D-B0078C90FA03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7EC9E-A031-001E-17CE-E4E280318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7CC49-53B0-FD01-51EC-8DA6F4911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35C8E0-49D2-4B27-9043-7A6F5FB20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8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4896D-A631-4121-B9EF-2D18A0B16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562A9-526F-4802-AB31-5AA137ACC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7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5.png"/><Relationship Id="rId7" Type="http://schemas.openxmlformats.org/officeDocument/2006/relationships/image" Target="../media/image6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10.png"/><Relationship Id="rId4" Type="http://schemas.openxmlformats.org/officeDocument/2006/relationships/image" Target="../media/image10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2" Type="http://schemas.openxmlformats.org/officeDocument/2006/relationships/image" Target="../media/image781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0.png"/><Relationship Id="rId3" Type="http://schemas.openxmlformats.org/officeDocument/2006/relationships/image" Target="../media/image2100.png"/><Relationship Id="rId7" Type="http://schemas.openxmlformats.org/officeDocument/2006/relationships/image" Target="../media/image610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0.png"/><Relationship Id="rId5" Type="http://schemas.openxmlformats.org/officeDocument/2006/relationships/image" Target="../media/image410.png"/><Relationship Id="rId10" Type="http://schemas.openxmlformats.org/officeDocument/2006/relationships/image" Target="../media/image9100.png"/><Relationship Id="rId4" Type="http://schemas.openxmlformats.org/officeDocument/2006/relationships/image" Target="../media/image3100.png"/><Relationship Id="rId9" Type="http://schemas.openxmlformats.org/officeDocument/2006/relationships/image" Target="../media/image810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0.png"/><Relationship Id="rId13" Type="http://schemas.openxmlformats.org/officeDocument/2006/relationships/image" Target="../media/image1210.png"/><Relationship Id="rId18" Type="http://schemas.openxmlformats.org/officeDocument/2006/relationships/image" Target="../media/image170.png"/><Relationship Id="rId26" Type="http://schemas.openxmlformats.org/officeDocument/2006/relationships/image" Target="../media/image250.png"/><Relationship Id="rId3" Type="http://schemas.openxmlformats.org/officeDocument/2006/relationships/image" Target="../media/image2100.png"/><Relationship Id="rId21" Type="http://schemas.openxmlformats.org/officeDocument/2006/relationships/image" Target="../media/image200.png"/><Relationship Id="rId7" Type="http://schemas.openxmlformats.org/officeDocument/2006/relationships/image" Target="../media/image610.png"/><Relationship Id="rId12" Type="http://schemas.openxmlformats.org/officeDocument/2006/relationships/image" Target="../media/image11100.png"/><Relationship Id="rId17" Type="http://schemas.openxmlformats.org/officeDocument/2006/relationships/image" Target="../media/image167.png"/><Relationship Id="rId25" Type="http://schemas.openxmlformats.org/officeDocument/2006/relationships/image" Target="../media/image240.png"/><Relationship Id="rId2" Type="http://schemas.openxmlformats.org/officeDocument/2006/relationships/image" Target="../media/image144.png"/><Relationship Id="rId16" Type="http://schemas.openxmlformats.org/officeDocument/2006/relationships/image" Target="../media/image1510.png"/><Relationship Id="rId20" Type="http://schemas.openxmlformats.org/officeDocument/2006/relationships/image" Target="../media/image1900.png"/><Relationship Id="rId29" Type="http://schemas.openxmlformats.org/officeDocument/2006/relationships/image" Target="../media/image28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0.png"/><Relationship Id="rId11" Type="http://schemas.openxmlformats.org/officeDocument/2006/relationships/image" Target="../media/image221.png"/><Relationship Id="rId24" Type="http://schemas.openxmlformats.org/officeDocument/2006/relationships/image" Target="../media/image2300.png"/><Relationship Id="rId5" Type="http://schemas.openxmlformats.org/officeDocument/2006/relationships/image" Target="../media/image410.png"/><Relationship Id="rId15" Type="http://schemas.openxmlformats.org/officeDocument/2006/relationships/image" Target="../media/image1410.png"/><Relationship Id="rId23" Type="http://schemas.openxmlformats.org/officeDocument/2006/relationships/image" Target="../media/image220.png"/><Relationship Id="rId28" Type="http://schemas.openxmlformats.org/officeDocument/2006/relationships/image" Target="../media/image270.png"/><Relationship Id="rId10" Type="http://schemas.openxmlformats.org/officeDocument/2006/relationships/image" Target="../media/image9100.png"/><Relationship Id="rId19" Type="http://schemas.openxmlformats.org/officeDocument/2006/relationships/image" Target="../media/image180.png"/><Relationship Id="rId4" Type="http://schemas.openxmlformats.org/officeDocument/2006/relationships/image" Target="../media/image3100.png"/><Relationship Id="rId9" Type="http://schemas.openxmlformats.org/officeDocument/2006/relationships/image" Target="../media/image8100.png"/><Relationship Id="rId14" Type="http://schemas.openxmlformats.org/officeDocument/2006/relationships/image" Target="../media/image1310.png"/><Relationship Id="rId22" Type="http://schemas.openxmlformats.org/officeDocument/2006/relationships/image" Target="../media/image212.png"/><Relationship Id="rId27" Type="http://schemas.openxmlformats.org/officeDocument/2006/relationships/image" Target="../media/image260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0.png"/><Relationship Id="rId18" Type="http://schemas.openxmlformats.org/officeDocument/2006/relationships/image" Target="../media/image170.png"/><Relationship Id="rId26" Type="http://schemas.openxmlformats.org/officeDocument/2006/relationships/image" Target="../media/image250.png"/><Relationship Id="rId39" Type="http://schemas.openxmlformats.org/officeDocument/2006/relationships/image" Target="../media/image390.png"/><Relationship Id="rId21" Type="http://schemas.openxmlformats.org/officeDocument/2006/relationships/image" Target="../media/image200.png"/><Relationship Id="rId34" Type="http://schemas.openxmlformats.org/officeDocument/2006/relationships/image" Target="../media/image340.png"/><Relationship Id="rId42" Type="http://schemas.openxmlformats.org/officeDocument/2006/relationships/image" Target="../media/image420.png"/><Relationship Id="rId47" Type="http://schemas.openxmlformats.org/officeDocument/2006/relationships/image" Target="../media/image470.png"/><Relationship Id="rId50" Type="http://schemas.openxmlformats.org/officeDocument/2006/relationships/image" Target="../media/image500.png"/><Relationship Id="rId55" Type="http://schemas.openxmlformats.org/officeDocument/2006/relationships/image" Target="../media/image113.png"/><Relationship Id="rId7" Type="http://schemas.openxmlformats.org/officeDocument/2006/relationships/image" Target="../media/image610.png"/><Relationship Id="rId2" Type="http://schemas.openxmlformats.org/officeDocument/2006/relationships/image" Target="../media/image144.png"/><Relationship Id="rId16" Type="http://schemas.openxmlformats.org/officeDocument/2006/relationships/image" Target="../media/image1510.png"/><Relationship Id="rId29" Type="http://schemas.openxmlformats.org/officeDocument/2006/relationships/image" Target="../media/image280.png"/><Relationship Id="rId11" Type="http://schemas.openxmlformats.org/officeDocument/2006/relationships/image" Target="../media/image441.png"/><Relationship Id="rId24" Type="http://schemas.openxmlformats.org/officeDocument/2006/relationships/image" Target="../media/image2300.png"/><Relationship Id="rId32" Type="http://schemas.openxmlformats.org/officeDocument/2006/relationships/image" Target="../media/image320.png"/><Relationship Id="rId37" Type="http://schemas.openxmlformats.org/officeDocument/2006/relationships/image" Target="../media/image371.png"/><Relationship Id="rId40" Type="http://schemas.openxmlformats.org/officeDocument/2006/relationships/image" Target="../media/image400.png"/><Relationship Id="rId45" Type="http://schemas.openxmlformats.org/officeDocument/2006/relationships/image" Target="../media/image450.png"/><Relationship Id="rId53" Type="http://schemas.openxmlformats.org/officeDocument/2006/relationships/image" Target="../media/image530.png"/><Relationship Id="rId5" Type="http://schemas.openxmlformats.org/officeDocument/2006/relationships/image" Target="../media/image410.png"/><Relationship Id="rId19" Type="http://schemas.openxmlformats.org/officeDocument/2006/relationships/image" Target="../media/image180.png"/><Relationship Id="rId4" Type="http://schemas.openxmlformats.org/officeDocument/2006/relationships/image" Target="../media/image3100.png"/><Relationship Id="rId9" Type="http://schemas.openxmlformats.org/officeDocument/2006/relationships/image" Target="../media/image8100.png"/><Relationship Id="rId14" Type="http://schemas.openxmlformats.org/officeDocument/2006/relationships/image" Target="../media/image1310.png"/><Relationship Id="rId22" Type="http://schemas.openxmlformats.org/officeDocument/2006/relationships/image" Target="../media/image212.png"/><Relationship Id="rId27" Type="http://schemas.openxmlformats.org/officeDocument/2006/relationships/image" Target="../media/image260.png"/><Relationship Id="rId30" Type="http://schemas.openxmlformats.org/officeDocument/2006/relationships/image" Target="../media/image111.png"/><Relationship Id="rId35" Type="http://schemas.openxmlformats.org/officeDocument/2006/relationships/image" Target="../media/image350.png"/><Relationship Id="rId43" Type="http://schemas.openxmlformats.org/officeDocument/2006/relationships/image" Target="../media/image430.png"/><Relationship Id="rId48" Type="http://schemas.openxmlformats.org/officeDocument/2006/relationships/image" Target="../media/image4800.png"/><Relationship Id="rId56" Type="http://schemas.openxmlformats.org/officeDocument/2006/relationships/image" Target="../media/image114.png"/><Relationship Id="rId8" Type="http://schemas.openxmlformats.org/officeDocument/2006/relationships/image" Target="../media/image7100.png"/><Relationship Id="rId51" Type="http://schemas.openxmlformats.org/officeDocument/2006/relationships/image" Target="../media/image511.png"/><Relationship Id="rId3" Type="http://schemas.openxmlformats.org/officeDocument/2006/relationships/image" Target="../media/image2100.png"/><Relationship Id="rId12" Type="http://schemas.openxmlformats.org/officeDocument/2006/relationships/image" Target="../media/image11100.png"/><Relationship Id="rId17" Type="http://schemas.openxmlformats.org/officeDocument/2006/relationships/image" Target="../media/image167.png"/><Relationship Id="rId25" Type="http://schemas.openxmlformats.org/officeDocument/2006/relationships/image" Target="../media/image240.png"/><Relationship Id="rId33" Type="http://schemas.openxmlformats.org/officeDocument/2006/relationships/image" Target="../media/image330.png"/><Relationship Id="rId38" Type="http://schemas.openxmlformats.org/officeDocument/2006/relationships/image" Target="../media/image380.png"/><Relationship Id="rId46" Type="http://schemas.openxmlformats.org/officeDocument/2006/relationships/image" Target="../media/image460.png"/><Relationship Id="rId20" Type="http://schemas.openxmlformats.org/officeDocument/2006/relationships/image" Target="../media/image1900.png"/><Relationship Id="rId41" Type="http://schemas.openxmlformats.org/officeDocument/2006/relationships/image" Target="../media/image411.png"/><Relationship Id="rId54" Type="http://schemas.openxmlformats.org/officeDocument/2006/relationships/image" Target="../media/image1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0.png"/><Relationship Id="rId15" Type="http://schemas.openxmlformats.org/officeDocument/2006/relationships/image" Target="../media/image1410.png"/><Relationship Id="rId23" Type="http://schemas.openxmlformats.org/officeDocument/2006/relationships/image" Target="../media/image220.png"/><Relationship Id="rId28" Type="http://schemas.openxmlformats.org/officeDocument/2006/relationships/image" Target="../media/image270.png"/><Relationship Id="rId36" Type="http://schemas.openxmlformats.org/officeDocument/2006/relationships/image" Target="../media/image360.png"/><Relationship Id="rId49" Type="http://schemas.openxmlformats.org/officeDocument/2006/relationships/image" Target="../media/image490.png"/><Relationship Id="rId57" Type="http://schemas.openxmlformats.org/officeDocument/2006/relationships/image" Target="../media/image115.png"/><Relationship Id="rId10" Type="http://schemas.openxmlformats.org/officeDocument/2006/relationships/image" Target="../media/image9100.png"/><Relationship Id="rId31" Type="http://schemas.openxmlformats.org/officeDocument/2006/relationships/image" Target="../media/image311.png"/><Relationship Id="rId44" Type="http://schemas.openxmlformats.org/officeDocument/2006/relationships/image" Target="../media/image440.png"/><Relationship Id="rId52" Type="http://schemas.openxmlformats.org/officeDocument/2006/relationships/image" Target="../media/image520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0.png"/><Relationship Id="rId18" Type="http://schemas.openxmlformats.org/officeDocument/2006/relationships/image" Target="../media/image170.png"/><Relationship Id="rId26" Type="http://schemas.openxmlformats.org/officeDocument/2006/relationships/image" Target="../media/image250.png"/><Relationship Id="rId39" Type="http://schemas.openxmlformats.org/officeDocument/2006/relationships/image" Target="../media/image390.png"/><Relationship Id="rId21" Type="http://schemas.openxmlformats.org/officeDocument/2006/relationships/image" Target="../media/image200.png"/><Relationship Id="rId34" Type="http://schemas.openxmlformats.org/officeDocument/2006/relationships/image" Target="../media/image340.png"/><Relationship Id="rId42" Type="http://schemas.openxmlformats.org/officeDocument/2006/relationships/image" Target="../media/image420.png"/><Relationship Id="rId47" Type="http://schemas.openxmlformats.org/officeDocument/2006/relationships/image" Target="../media/image470.png"/><Relationship Id="rId50" Type="http://schemas.openxmlformats.org/officeDocument/2006/relationships/image" Target="../media/image500.png"/><Relationship Id="rId7" Type="http://schemas.openxmlformats.org/officeDocument/2006/relationships/image" Target="../media/image610.png"/><Relationship Id="rId2" Type="http://schemas.openxmlformats.org/officeDocument/2006/relationships/image" Target="../media/image144.png"/><Relationship Id="rId16" Type="http://schemas.openxmlformats.org/officeDocument/2006/relationships/image" Target="../media/image1510.png"/><Relationship Id="rId29" Type="http://schemas.openxmlformats.org/officeDocument/2006/relationships/image" Target="../media/image280.png"/><Relationship Id="rId24" Type="http://schemas.openxmlformats.org/officeDocument/2006/relationships/image" Target="../media/image2300.png"/><Relationship Id="rId32" Type="http://schemas.openxmlformats.org/officeDocument/2006/relationships/image" Target="../media/image320.png"/><Relationship Id="rId37" Type="http://schemas.openxmlformats.org/officeDocument/2006/relationships/image" Target="../media/image371.png"/><Relationship Id="rId40" Type="http://schemas.openxmlformats.org/officeDocument/2006/relationships/image" Target="../media/image400.png"/><Relationship Id="rId45" Type="http://schemas.openxmlformats.org/officeDocument/2006/relationships/image" Target="../media/image450.png"/><Relationship Id="rId53" Type="http://schemas.openxmlformats.org/officeDocument/2006/relationships/image" Target="../media/image530.png"/><Relationship Id="rId5" Type="http://schemas.openxmlformats.org/officeDocument/2006/relationships/image" Target="../media/image410.png"/><Relationship Id="rId10" Type="http://schemas.openxmlformats.org/officeDocument/2006/relationships/image" Target="../media/image9100.png"/><Relationship Id="rId19" Type="http://schemas.openxmlformats.org/officeDocument/2006/relationships/image" Target="../media/image180.png"/><Relationship Id="rId31" Type="http://schemas.openxmlformats.org/officeDocument/2006/relationships/image" Target="../media/image311.png"/><Relationship Id="rId44" Type="http://schemas.openxmlformats.org/officeDocument/2006/relationships/image" Target="../media/image440.png"/><Relationship Id="rId52" Type="http://schemas.openxmlformats.org/officeDocument/2006/relationships/image" Target="../media/image520.png"/><Relationship Id="rId4" Type="http://schemas.openxmlformats.org/officeDocument/2006/relationships/image" Target="../media/image3100.png"/><Relationship Id="rId9" Type="http://schemas.openxmlformats.org/officeDocument/2006/relationships/image" Target="../media/image8100.png"/><Relationship Id="rId14" Type="http://schemas.openxmlformats.org/officeDocument/2006/relationships/image" Target="../media/image1310.png"/><Relationship Id="rId22" Type="http://schemas.openxmlformats.org/officeDocument/2006/relationships/image" Target="../media/image212.png"/><Relationship Id="rId27" Type="http://schemas.openxmlformats.org/officeDocument/2006/relationships/image" Target="../media/image260.png"/><Relationship Id="rId30" Type="http://schemas.openxmlformats.org/officeDocument/2006/relationships/image" Target="../media/image540.png"/><Relationship Id="rId35" Type="http://schemas.openxmlformats.org/officeDocument/2006/relationships/image" Target="../media/image350.png"/><Relationship Id="rId43" Type="http://schemas.openxmlformats.org/officeDocument/2006/relationships/image" Target="../media/image430.png"/><Relationship Id="rId48" Type="http://schemas.openxmlformats.org/officeDocument/2006/relationships/image" Target="../media/image4800.png"/><Relationship Id="rId8" Type="http://schemas.openxmlformats.org/officeDocument/2006/relationships/image" Target="../media/image7100.png"/><Relationship Id="rId51" Type="http://schemas.openxmlformats.org/officeDocument/2006/relationships/image" Target="../media/image511.png"/><Relationship Id="rId3" Type="http://schemas.openxmlformats.org/officeDocument/2006/relationships/image" Target="../media/image2100.png"/><Relationship Id="rId12" Type="http://schemas.openxmlformats.org/officeDocument/2006/relationships/image" Target="../media/image11100.png"/><Relationship Id="rId17" Type="http://schemas.openxmlformats.org/officeDocument/2006/relationships/image" Target="../media/image167.png"/><Relationship Id="rId25" Type="http://schemas.openxmlformats.org/officeDocument/2006/relationships/image" Target="../media/image240.png"/><Relationship Id="rId33" Type="http://schemas.openxmlformats.org/officeDocument/2006/relationships/image" Target="../media/image330.png"/><Relationship Id="rId38" Type="http://schemas.openxmlformats.org/officeDocument/2006/relationships/image" Target="../media/image380.png"/><Relationship Id="rId46" Type="http://schemas.openxmlformats.org/officeDocument/2006/relationships/image" Target="../media/image460.png"/><Relationship Id="rId20" Type="http://schemas.openxmlformats.org/officeDocument/2006/relationships/image" Target="../media/image1900.png"/><Relationship Id="rId41" Type="http://schemas.openxmlformats.org/officeDocument/2006/relationships/image" Target="../media/image411.png"/><Relationship Id="rId54" Type="http://schemas.openxmlformats.org/officeDocument/2006/relationships/image" Target="../media/image55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0.png"/><Relationship Id="rId15" Type="http://schemas.openxmlformats.org/officeDocument/2006/relationships/image" Target="../media/image1410.png"/><Relationship Id="rId23" Type="http://schemas.openxmlformats.org/officeDocument/2006/relationships/image" Target="../media/image220.png"/><Relationship Id="rId28" Type="http://schemas.openxmlformats.org/officeDocument/2006/relationships/image" Target="../media/image270.png"/><Relationship Id="rId36" Type="http://schemas.openxmlformats.org/officeDocument/2006/relationships/image" Target="../media/image360.png"/><Relationship Id="rId49" Type="http://schemas.openxmlformats.org/officeDocument/2006/relationships/image" Target="../media/image490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0.png"/><Relationship Id="rId18" Type="http://schemas.openxmlformats.org/officeDocument/2006/relationships/image" Target="../media/image180.png"/><Relationship Id="rId26" Type="http://schemas.openxmlformats.org/officeDocument/2006/relationships/image" Target="../media/image260.png"/><Relationship Id="rId39" Type="http://schemas.openxmlformats.org/officeDocument/2006/relationships/image" Target="../media/image661.png"/><Relationship Id="rId21" Type="http://schemas.openxmlformats.org/officeDocument/2006/relationships/image" Target="../media/image212.png"/><Relationship Id="rId34" Type="http://schemas.openxmlformats.org/officeDocument/2006/relationships/image" Target="../media/image611.png"/><Relationship Id="rId42" Type="http://schemas.openxmlformats.org/officeDocument/2006/relationships/image" Target="../media/image690.png"/><Relationship Id="rId47" Type="http://schemas.openxmlformats.org/officeDocument/2006/relationships/image" Target="../media/image742.png"/><Relationship Id="rId50" Type="http://schemas.openxmlformats.org/officeDocument/2006/relationships/image" Target="../media/image771.png"/><Relationship Id="rId7" Type="http://schemas.openxmlformats.org/officeDocument/2006/relationships/image" Target="../media/image610.png"/><Relationship Id="rId2" Type="http://schemas.openxmlformats.org/officeDocument/2006/relationships/image" Target="../media/image144.png"/><Relationship Id="rId16" Type="http://schemas.openxmlformats.org/officeDocument/2006/relationships/image" Target="../media/image167.png"/><Relationship Id="rId29" Type="http://schemas.openxmlformats.org/officeDocument/2006/relationships/image" Target="../media/image560.png"/><Relationship Id="rId11" Type="http://schemas.openxmlformats.org/officeDocument/2006/relationships/image" Target="../media/image11100.png"/><Relationship Id="rId24" Type="http://schemas.openxmlformats.org/officeDocument/2006/relationships/image" Target="../media/image240.png"/><Relationship Id="rId32" Type="http://schemas.openxmlformats.org/officeDocument/2006/relationships/image" Target="../media/image590.png"/><Relationship Id="rId37" Type="http://schemas.openxmlformats.org/officeDocument/2006/relationships/image" Target="../media/image640.png"/><Relationship Id="rId40" Type="http://schemas.openxmlformats.org/officeDocument/2006/relationships/image" Target="../media/image670.png"/><Relationship Id="rId45" Type="http://schemas.openxmlformats.org/officeDocument/2006/relationships/image" Target="../media/image720.png"/><Relationship Id="rId53" Type="http://schemas.openxmlformats.org/officeDocument/2006/relationships/image" Target="../media/image800.png"/><Relationship Id="rId5" Type="http://schemas.openxmlformats.org/officeDocument/2006/relationships/image" Target="../media/image410.png"/><Relationship Id="rId10" Type="http://schemas.openxmlformats.org/officeDocument/2006/relationships/image" Target="../media/image9100.png"/><Relationship Id="rId19" Type="http://schemas.openxmlformats.org/officeDocument/2006/relationships/image" Target="../media/image1900.png"/><Relationship Id="rId31" Type="http://schemas.openxmlformats.org/officeDocument/2006/relationships/image" Target="../media/image580.png"/><Relationship Id="rId44" Type="http://schemas.openxmlformats.org/officeDocument/2006/relationships/image" Target="../media/image711.png"/><Relationship Id="rId52" Type="http://schemas.openxmlformats.org/officeDocument/2006/relationships/image" Target="../media/image790.png"/><Relationship Id="rId4" Type="http://schemas.openxmlformats.org/officeDocument/2006/relationships/image" Target="../media/image3100.png"/><Relationship Id="rId9" Type="http://schemas.openxmlformats.org/officeDocument/2006/relationships/image" Target="../media/image8100.png"/><Relationship Id="rId14" Type="http://schemas.openxmlformats.org/officeDocument/2006/relationships/image" Target="../media/image1410.png"/><Relationship Id="rId22" Type="http://schemas.openxmlformats.org/officeDocument/2006/relationships/image" Target="../media/image220.png"/><Relationship Id="rId27" Type="http://schemas.openxmlformats.org/officeDocument/2006/relationships/image" Target="../media/image270.png"/><Relationship Id="rId30" Type="http://schemas.openxmlformats.org/officeDocument/2006/relationships/image" Target="../media/image570.png"/><Relationship Id="rId35" Type="http://schemas.openxmlformats.org/officeDocument/2006/relationships/image" Target="../media/image620.png"/><Relationship Id="rId43" Type="http://schemas.openxmlformats.org/officeDocument/2006/relationships/image" Target="../media/image700.png"/><Relationship Id="rId48" Type="http://schemas.openxmlformats.org/officeDocument/2006/relationships/image" Target="../media/image752.png"/><Relationship Id="rId8" Type="http://schemas.openxmlformats.org/officeDocument/2006/relationships/image" Target="../media/image7100.png"/><Relationship Id="rId51" Type="http://schemas.openxmlformats.org/officeDocument/2006/relationships/image" Target="../media/image780.png"/><Relationship Id="rId3" Type="http://schemas.openxmlformats.org/officeDocument/2006/relationships/image" Target="../media/image2100.png"/><Relationship Id="rId12" Type="http://schemas.openxmlformats.org/officeDocument/2006/relationships/image" Target="../media/image1210.png"/><Relationship Id="rId17" Type="http://schemas.openxmlformats.org/officeDocument/2006/relationships/image" Target="../media/image170.png"/><Relationship Id="rId25" Type="http://schemas.openxmlformats.org/officeDocument/2006/relationships/image" Target="../media/image250.png"/><Relationship Id="rId33" Type="http://schemas.openxmlformats.org/officeDocument/2006/relationships/image" Target="../media/image600.png"/><Relationship Id="rId38" Type="http://schemas.openxmlformats.org/officeDocument/2006/relationships/image" Target="../media/image650.png"/><Relationship Id="rId46" Type="http://schemas.openxmlformats.org/officeDocument/2006/relationships/image" Target="../media/image732.png"/><Relationship Id="rId20" Type="http://schemas.openxmlformats.org/officeDocument/2006/relationships/image" Target="../media/image200.png"/><Relationship Id="rId41" Type="http://schemas.openxmlformats.org/officeDocument/2006/relationships/image" Target="../media/image681.png"/><Relationship Id="rId54" Type="http://schemas.openxmlformats.org/officeDocument/2006/relationships/image" Target="../media/image8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0.png"/><Relationship Id="rId15" Type="http://schemas.openxmlformats.org/officeDocument/2006/relationships/image" Target="../media/image1510.png"/><Relationship Id="rId23" Type="http://schemas.openxmlformats.org/officeDocument/2006/relationships/image" Target="../media/image2300.png"/><Relationship Id="rId28" Type="http://schemas.openxmlformats.org/officeDocument/2006/relationships/image" Target="../media/image280.png"/><Relationship Id="rId36" Type="http://schemas.openxmlformats.org/officeDocument/2006/relationships/image" Target="../media/image630.png"/><Relationship Id="rId49" Type="http://schemas.openxmlformats.org/officeDocument/2006/relationships/image" Target="../media/image761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0.png"/><Relationship Id="rId18" Type="http://schemas.openxmlformats.org/officeDocument/2006/relationships/image" Target="../media/image180.png"/><Relationship Id="rId26" Type="http://schemas.openxmlformats.org/officeDocument/2006/relationships/image" Target="../media/image260.png"/><Relationship Id="rId39" Type="http://schemas.openxmlformats.org/officeDocument/2006/relationships/image" Target="../media/image661.png"/><Relationship Id="rId21" Type="http://schemas.openxmlformats.org/officeDocument/2006/relationships/image" Target="../media/image212.png"/><Relationship Id="rId34" Type="http://schemas.openxmlformats.org/officeDocument/2006/relationships/image" Target="../media/image611.png"/><Relationship Id="rId42" Type="http://schemas.openxmlformats.org/officeDocument/2006/relationships/image" Target="../media/image690.png"/><Relationship Id="rId47" Type="http://schemas.openxmlformats.org/officeDocument/2006/relationships/image" Target="../media/image761.png"/><Relationship Id="rId7" Type="http://schemas.openxmlformats.org/officeDocument/2006/relationships/image" Target="../media/image610.png"/><Relationship Id="rId2" Type="http://schemas.openxmlformats.org/officeDocument/2006/relationships/image" Target="../media/image144.png"/><Relationship Id="rId16" Type="http://schemas.openxmlformats.org/officeDocument/2006/relationships/image" Target="../media/image167.png"/><Relationship Id="rId29" Type="http://schemas.openxmlformats.org/officeDocument/2006/relationships/image" Target="../media/image560.png"/><Relationship Id="rId11" Type="http://schemas.openxmlformats.org/officeDocument/2006/relationships/image" Target="../media/image11100.png"/><Relationship Id="rId24" Type="http://schemas.openxmlformats.org/officeDocument/2006/relationships/image" Target="../media/image240.png"/><Relationship Id="rId32" Type="http://schemas.openxmlformats.org/officeDocument/2006/relationships/image" Target="../media/image590.png"/><Relationship Id="rId37" Type="http://schemas.openxmlformats.org/officeDocument/2006/relationships/image" Target="../media/image640.png"/><Relationship Id="rId40" Type="http://schemas.openxmlformats.org/officeDocument/2006/relationships/image" Target="../media/image670.png"/><Relationship Id="rId45" Type="http://schemas.openxmlformats.org/officeDocument/2006/relationships/image" Target="../media/image742.png"/><Relationship Id="rId5" Type="http://schemas.openxmlformats.org/officeDocument/2006/relationships/image" Target="../media/image410.png"/><Relationship Id="rId15" Type="http://schemas.openxmlformats.org/officeDocument/2006/relationships/image" Target="../media/image1510.png"/><Relationship Id="rId23" Type="http://schemas.openxmlformats.org/officeDocument/2006/relationships/image" Target="../media/image2300.png"/><Relationship Id="rId28" Type="http://schemas.openxmlformats.org/officeDocument/2006/relationships/image" Target="../media/image280.png"/><Relationship Id="rId36" Type="http://schemas.openxmlformats.org/officeDocument/2006/relationships/image" Target="../media/image630.png"/><Relationship Id="rId49" Type="http://schemas.openxmlformats.org/officeDocument/2006/relationships/image" Target="../media/image820.png"/><Relationship Id="rId10" Type="http://schemas.openxmlformats.org/officeDocument/2006/relationships/image" Target="../media/image9100.png"/><Relationship Id="rId19" Type="http://schemas.openxmlformats.org/officeDocument/2006/relationships/image" Target="../media/image1900.png"/><Relationship Id="rId31" Type="http://schemas.openxmlformats.org/officeDocument/2006/relationships/image" Target="../media/image580.png"/><Relationship Id="rId44" Type="http://schemas.openxmlformats.org/officeDocument/2006/relationships/image" Target="../media/image732.png"/><Relationship Id="rId4" Type="http://schemas.openxmlformats.org/officeDocument/2006/relationships/image" Target="../media/image3100.png"/><Relationship Id="rId9" Type="http://schemas.openxmlformats.org/officeDocument/2006/relationships/image" Target="../media/image8100.png"/><Relationship Id="rId14" Type="http://schemas.openxmlformats.org/officeDocument/2006/relationships/image" Target="../media/image1410.png"/><Relationship Id="rId22" Type="http://schemas.openxmlformats.org/officeDocument/2006/relationships/image" Target="../media/image220.png"/><Relationship Id="rId27" Type="http://schemas.openxmlformats.org/officeDocument/2006/relationships/image" Target="../media/image270.png"/><Relationship Id="rId30" Type="http://schemas.openxmlformats.org/officeDocument/2006/relationships/image" Target="../media/image570.png"/><Relationship Id="rId35" Type="http://schemas.openxmlformats.org/officeDocument/2006/relationships/image" Target="../media/image620.png"/><Relationship Id="rId43" Type="http://schemas.openxmlformats.org/officeDocument/2006/relationships/image" Target="../media/image700.png"/><Relationship Id="rId48" Type="http://schemas.openxmlformats.org/officeDocument/2006/relationships/image" Target="../media/image771.png"/><Relationship Id="rId8" Type="http://schemas.openxmlformats.org/officeDocument/2006/relationships/image" Target="../media/image7100.png"/><Relationship Id="rId3" Type="http://schemas.openxmlformats.org/officeDocument/2006/relationships/image" Target="../media/image2100.png"/><Relationship Id="rId12" Type="http://schemas.openxmlformats.org/officeDocument/2006/relationships/image" Target="../media/image1210.png"/><Relationship Id="rId17" Type="http://schemas.openxmlformats.org/officeDocument/2006/relationships/image" Target="../media/image170.png"/><Relationship Id="rId25" Type="http://schemas.openxmlformats.org/officeDocument/2006/relationships/image" Target="../media/image250.png"/><Relationship Id="rId33" Type="http://schemas.openxmlformats.org/officeDocument/2006/relationships/image" Target="../media/image600.png"/><Relationship Id="rId38" Type="http://schemas.openxmlformats.org/officeDocument/2006/relationships/image" Target="../media/image650.png"/><Relationship Id="rId46" Type="http://schemas.openxmlformats.org/officeDocument/2006/relationships/image" Target="../media/image752.png"/><Relationship Id="rId20" Type="http://schemas.openxmlformats.org/officeDocument/2006/relationships/image" Target="../media/image200.png"/><Relationship Id="rId41" Type="http://schemas.openxmlformats.org/officeDocument/2006/relationships/image" Target="../media/image68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0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0.png"/><Relationship Id="rId18" Type="http://schemas.openxmlformats.org/officeDocument/2006/relationships/image" Target="../media/image180.png"/><Relationship Id="rId26" Type="http://schemas.openxmlformats.org/officeDocument/2006/relationships/image" Target="../media/image260.png"/><Relationship Id="rId39" Type="http://schemas.openxmlformats.org/officeDocument/2006/relationships/image" Target="../media/image661.png"/><Relationship Id="rId21" Type="http://schemas.openxmlformats.org/officeDocument/2006/relationships/image" Target="../media/image212.png"/><Relationship Id="rId34" Type="http://schemas.openxmlformats.org/officeDocument/2006/relationships/image" Target="../media/image611.png"/><Relationship Id="rId42" Type="http://schemas.openxmlformats.org/officeDocument/2006/relationships/image" Target="../media/image690.png"/><Relationship Id="rId47" Type="http://schemas.openxmlformats.org/officeDocument/2006/relationships/image" Target="../media/image761.png"/><Relationship Id="rId7" Type="http://schemas.openxmlformats.org/officeDocument/2006/relationships/image" Target="../media/image610.png"/><Relationship Id="rId2" Type="http://schemas.openxmlformats.org/officeDocument/2006/relationships/image" Target="../media/image144.png"/><Relationship Id="rId16" Type="http://schemas.openxmlformats.org/officeDocument/2006/relationships/image" Target="../media/image167.png"/><Relationship Id="rId29" Type="http://schemas.openxmlformats.org/officeDocument/2006/relationships/image" Target="../media/image560.png"/><Relationship Id="rId11" Type="http://schemas.openxmlformats.org/officeDocument/2006/relationships/image" Target="../media/image11100.png"/><Relationship Id="rId24" Type="http://schemas.openxmlformats.org/officeDocument/2006/relationships/image" Target="../media/image240.png"/><Relationship Id="rId32" Type="http://schemas.openxmlformats.org/officeDocument/2006/relationships/image" Target="../media/image590.png"/><Relationship Id="rId37" Type="http://schemas.openxmlformats.org/officeDocument/2006/relationships/image" Target="../media/image640.png"/><Relationship Id="rId40" Type="http://schemas.openxmlformats.org/officeDocument/2006/relationships/image" Target="../media/image670.png"/><Relationship Id="rId45" Type="http://schemas.openxmlformats.org/officeDocument/2006/relationships/image" Target="../media/image742.png"/><Relationship Id="rId5" Type="http://schemas.openxmlformats.org/officeDocument/2006/relationships/image" Target="../media/image410.png"/><Relationship Id="rId15" Type="http://schemas.openxmlformats.org/officeDocument/2006/relationships/image" Target="../media/image1510.png"/><Relationship Id="rId23" Type="http://schemas.openxmlformats.org/officeDocument/2006/relationships/image" Target="../media/image2300.png"/><Relationship Id="rId28" Type="http://schemas.openxmlformats.org/officeDocument/2006/relationships/image" Target="../media/image280.png"/><Relationship Id="rId36" Type="http://schemas.openxmlformats.org/officeDocument/2006/relationships/image" Target="../media/image630.png"/><Relationship Id="rId49" Type="http://schemas.openxmlformats.org/officeDocument/2006/relationships/image" Target="../media/image830.png"/><Relationship Id="rId10" Type="http://schemas.openxmlformats.org/officeDocument/2006/relationships/image" Target="../media/image9100.png"/><Relationship Id="rId19" Type="http://schemas.openxmlformats.org/officeDocument/2006/relationships/image" Target="../media/image1900.png"/><Relationship Id="rId31" Type="http://schemas.openxmlformats.org/officeDocument/2006/relationships/image" Target="../media/image580.png"/><Relationship Id="rId44" Type="http://schemas.openxmlformats.org/officeDocument/2006/relationships/image" Target="../media/image732.png"/><Relationship Id="rId4" Type="http://schemas.openxmlformats.org/officeDocument/2006/relationships/image" Target="../media/image3100.png"/><Relationship Id="rId9" Type="http://schemas.openxmlformats.org/officeDocument/2006/relationships/image" Target="../media/image8100.png"/><Relationship Id="rId14" Type="http://schemas.openxmlformats.org/officeDocument/2006/relationships/image" Target="../media/image1410.png"/><Relationship Id="rId22" Type="http://schemas.openxmlformats.org/officeDocument/2006/relationships/image" Target="../media/image220.png"/><Relationship Id="rId27" Type="http://schemas.openxmlformats.org/officeDocument/2006/relationships/image" Target="../media/image270.png"/><Relationship Id="rId30" Type="http://schemas.openxmlformats.org/officeDocument/2006/relationships/image" Target="../media/image570.png"/><Relationship Id="rId35" Type="http://schemas.openxmlformats.org/officeDocument/2006/relationships/image" Target="../media/image620.png"/><Relationship Id="rId43" Type="http://schemas.openxmlformats.org/officeDocument/2006/relationships/image" Target="../media/image700.png"/><Relationship Id="rId48" Type="http://schemas.openxmlformats.org/officeDocument/2006/relationships/image" Target="../media/image771.png"/><Relationship Id="rId8" Type="http://schemas.openxmlformats.org/officeDocument/2006/relationships/image" Target="../media/image7100.png"/><Relationship Id="rId3" Type="http://schemas.openxmlformats.org/officeDocument/2006/relationships/image" Target="../media/image2100.png"/><Relationship Id="rId12" Type="http://schemas.openxmlformats.org/officeDocument/2006/relationships/image" Target="../media/image1210.png"/><Relationship Id="rId17" Type="http://schemas.openxmlformats.org/officeDocument/2006/relationships/image" Target="../media/image170.png"/><Relationship Id="rId25" Type="http://schemas.openxmlformats.org/officeDocument/2006/relationships/image" Target="../media/image250.png"/><Relationship Id="rId33" Type="http://schemas.openxmlformats.org/officeDocument/2006/relationships/image" Target="../media/image600.png"/><Relationship Id="rId38" Type="http://schemas.openxmlformats.org/officeDocument/2006/relationships/image" Target="../media/image650.png"/><Relationship Id="rId46" Type="http://schemas.openxmlformats.org/officeDocument/2006/relationships/image" Target="../media/image752.png"/><Relationship Id="rId20" Type="http://schemas.openxmlformats.org/officeDocument/2006/relationships/image" Target="../media/image200.png"/><Relationship Id="rId41" Type="http://schemas.openxmlformats.org/officeDocument/2006/relationships/image" Target="../media/image68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0.png"/><Relationship Id="rId13" Type="http://schemas.openxmlformats.org/officeDocument/2006/relationships/image" Target="../media/image1310.png"/><Relationship Id="rId18" Type="http://schemas.openxmlformats.org/officeDocument/2006/relationships/image" Target="../media/image180.png"/><Relationship Id="rId26" Type="http://schemas.openxmlformats.org/officeDocument/2006/relationships/image" Target="../media/image260.png"/><Relationship Id="rId3" Type="http://schemas.openxmlformats.org/officeDocument/2006/relationships/image" Target="../media/image2100.png"/><Relationship Id="rId21" Type="http://schemas.openxmlformats.org/officeDocument/2006/relationships/image" Target="../media/image212.png"/><Relationship Id="rId7" Type="http://schemas.openxmlformats.org/officeDocument/2006/relationships/image" Target="../media/image610.png"/><Relationship Id="rId12" Type="http://schemas.openxmlformats.org/officeDocument/2006/relationships/image" Target="../media/image1210.png"/><Relationship Id="rId17" Type="http://schemas.openxmlformats.org/officeDocument/2006/relationships/image" Target="../media/image170.png"/><Relationship Id="rId25" Type="http://schemas.openxmlformats.org/officeDocument/2006/relationships/image" Target="../media/image250.png"/><Relationship Id="rId2" Type="http://schemas.openxmlformats.org/officeDocument/2006/relationships/image" Target="../media/image144.png"/><Relationship Id="rId16" Type="http://schemas.openxmlformats.org/officeDocument/2006/relationships/image" Target="../media/image167.png"/><Relationship Id="rId20" Type="http://schemas.openxmlformats.org/officeDocument/2006/relationships/image" Target="../media/image200.png"/><Relationship Id="rId29" Type="http://schemas.openxmlformats.org/officeDocument/2006/relationships/image" Target="../media/image8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0.png"/><Relationship Id="rId11" Type="http://schemas.openxmlformats.org/officeDocument/2006/relationships/image" Target="../media/image11100.png"/><Relationship Id="rId24" Type="http://schemas.openxmlformats.org/officeDocument/2006/relationships/image" Target="../media/image240.png"/><Relationship Id="rId32" Type="http://schemas.openxmlformats.org/officeDocument/2006/relationships/image" Target="../media/image86.png"/><Relationship Id="rId5" Type="http://schemas.openxmlformats.org/officeDocument/2006/relationships/image" Target="../media/image410.png"/><Relationship Id="rId15" Type="http://schemas.openxmlformats.org/officeDocument/2006/relationships/image" Target="../media/image1510.png"/><Relationship Id="rId23" Type="http://schemas.openxmlformats.org/officeDocument/2006/relationships/image" Target="../media/image2300.png"/><Relationship Id="rId28" Type="http://schemas.openxmlformats.org/officeDocument/2006/relationships/image" Target="../media/image280.png"/><Relationship Id="rId10" Type="http://schemas.openxmlformats.org/officeDocument/2006/relationships/image" Target="../media/image9100.png"/><Relationship Id="rId19" Type="http://schemas.openxmlformats.org/officeDocument/2006/relationships/image" Target="../media/image1900.png"/><Relationship Id="rId31" Type="http://schemas.openxmlformats.org/officeDocument/2006/relationships/image" Target="../media/image85.png"/><Relationship Id="rId4" Type="http://schemas.openxmlformats.org/officeDocument/2006/relationships/image" Target="../media/image3100.png"/><Relationship Id="rId9" Type="http://schemas.openxmlformats.org/officeDocument/2006/relationships/image" Target="../media/image8100.png"/><Relationship Id="rId14" Type="http://schemas.openxmlformats.org/officeDocument/2006/relationships/image" Target="../media/image1410.png"/><Relationship Id="rId22" Type="http://schemas.openxmlformats.org/officeDocument/2006/relationships/image" Target="../media/image220.png"/><Relationship Id="rId27" Type="http://schemas.openxmlformats.org/officeDocument/2006/relationships/image" Target="../media/image270.png"/><Relationship Id="rId30" Type="http://schemas.openxmlformats.org/officeDocument/2006/relationships/image" Target="../media/image840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0.png"/><Relationship Id="rId18" Type="http://schemas.openxmlformats.org/officeDocument/2006/relationships/image" Target="../media/image180.png"/><Relationship Id="rId26" Type="http://schemas.openxmlformats.org/officeDocument/2006/relationships/image" Target="../media/image260.png"/><Relationship Id="rId21" Type="http://schemas.openxmlformats.org/officeDocument/2006/relationships/image" Target="../media/image212.png"/><Relationship Id="rId34" Type="http://schemas.openxmlformats.org/officeDocument/2006/relationships/image" Target="../media/image89.png"/><Relationship Id="rId7" Type="http://schemas.openxmlformats.org/officeDocument/2006/relationships/image" Target="../media/image610.png"/><Relationship Id="rId12" Type="http://schemas.openxmlformats.org/officeDocument/2006/relationships/image" Target="../media/image1210.png"/><Relationship Id="rId17" Type="http://schemas.openxmlformats.org/officeDocument/2006/relationships/image" Target="../media/image170.png"/><Relationship Id="rId25" Type="http://schemas.openxmlformats.org/officeDocument/2006/relationships/image" Target="../media/image250.png"/><Relationship Id="rId33" Type="http://schemas.openxmlformats.org/officeDocument/2006/relationships/image" Target="../media/image88.png"/><Relationship Id="rId2" Type="http://schemas.openxmlformats.org/officeDocument/2006/relationships/image" Target="../media/image144.png"/><Relationship Id="rId16" Type="http://schemas.openxmlformats.org/officeDocument/2006/relationships/image" Target="../media/image167.png"/><Relationship Id="rId20" Type="http://schemas.openxmlformats.org/officeDocument/2006/relationships/image" Target="../media/image200.png"/><Relationship Id="rId29" Type="http://schemas.openxmlformats.org/officeDocument/2006/relationships/image" Target="../media/image8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0.png"/><Relationship Id="rId11" Type="http://schemas.openxmlformats.org/officeDocument/2006/relationships/image" Target="../media/image11100.png"/><Relationship Id="rId24" Type="http://schemas.openxmlformats.org/officeDocument/2006/relationships/image" Target="../media/image240.png"/><Relationship Id="rId32" Type="http://schemas.openxmlformats.org/officeDocument/2006/relationships/image" Target="../media/image87.png"/><Relationship Id="rId37" Type="http://schemas.openxmlformats.org/officeDocument/2006/relationships/image" Target="../media/image92.png"/><Relationship Id="rId5" Type="http://schemas.openxmlformats.org/officeDocument/2006/relationships/image" Target="../media/image410.png"/><Relationship Id="rId15" Type="http://schemas.openxmlformats.org/officeDocument/2006/relationships/image" Target="../media/image1510.png"/><Relationship Id="rId23" Type="http://schemas.openxmlformats.org/officeDocument/2006/relationships/image" Target="../media/image2300.png"/><Relationship Id="rId28" Type="http://schemas.openxmlformats.org/officeDocument/2006/relationships/image" Target="../media/image280.png"/><Relationship Id="rId36" Type="http://schemas.openxmlformats.org/officeDocument/2006/relationships/image" Target="../media/image91.png"/><Relationship Id="rId10" Type="http://schemas.openxmlformats.org/officeDocument/2006/relationships/image" Target="../media/image9100.png"/><Relationship Id="rId19" Type="http://schemas.openxmlformats.org/officeDocument/2006/relationships/image" Target="../media/image1900.png"/><Relationship Id="rId31" Type="http://schemas.openxmlformats.org/officeDocument/2006/relationships/image" Target="../media/image86.png"/><Relationship Id="rId4" Type="http://schemas.openxmlformats.org/officeDocument/2006/relationships/image" Target="../media/image3100.png"/><Relationship Id="rId9" Type="http://schemas.openxmlformats.org/officeDocument/2006/relationships/image" Target="../media/image8100.png"/><Relationship Id="rId14" Type="http://schemas.openxmlformats.org/officeDocument/2006/relationships/image" Target="../media/image1410.png"/><Relationship Id="rId22" Type="http://schemas.openxmlformats.org/officeDocument/2006/relationships/image" Target="../media/image220.png"/><Relationship Id="rId27" Type="http://schemas.openxmlformats.org/officeDocument/2006/relationships/image" Target="../media/image270.png"/><Relationship Id="rId30" Type="http://schemas.openxmlformats.org/officeDocument/2006/relationships/image" Target="../media/image85.png"/><Relationship Id="rId35" Type="http://schemas.openxmlformats.org/officeDocument/2006/relationships/image" Target="../media/image90.png"/><Relationship Id="rId8" Type="http://schemas.openxmlformats.org/officeDocument/2006/relationships/image" Target="../media/image7100.png"/><Relationship Id="rId3" Type="http://schemas.openxmlformats.org/officeDocument/2006/relationships/image" Target="../media/image210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111.png"/><Relationship Id="rId3" Type="http://schemas.openxmlformats.org/officeDocument/2006/relationships/image" Target="../media/image96.png"/><Relationship Id="rId21" Type="http://schemas.openxmlformats.org/officeDocument/2006/relationships/image" Target="../media/image1140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" Type="http://schemas.openxmlformats.org/officeDocument/2006/relationships/image" Target="../media/image118.png"/><Relationship Id="rId16" Type="http://schemas.openxmlformats.org/officeDocument/2006/relationships/image" Target="../media/image109.png"/><Relationship Id="rId20" Type="http://schemas.openxmlformats.org/officeDocument/2006/relationships/image" Target="../media/image11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23" Type="http://schemas.openxmlformats.org/officeDocument/2006/relationships/image" Target="../media/image119.png"/><Relationship Id="rId10" Type="http://schemas.openxmlformats.org/officeDocument/2006/relationships/image" Target="../media/image103.png"/><Relationship Id="rId19" Type="http://schemas.openxmlformats.org/officeDocument/2006/relationships/image" Target="../media/image1120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Relationship Id="rId22" Type="http://schemas.openxmlformats.org/officeDocument/2006/relationships/image" Target="../media/image115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0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3" Type="http://schemas.openxmlformats.org/officeDocument/2006/relationships/image" Target="../media/image1180.png"/><Relationship Id="rId21" Type="http://schemas.openxmlformats.org/officeDocument/2006/relationships/image" Target="../media/image136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5" Type="http://schemas.openxmlformats.org/officeDocument/2006/relationships/image" Target="../media/image1400.png"/><Relationship Id="rId2" Type="http://schemas.openxmlformats.org/officeDocument/2006/relationships/image" Target="../media/image1170.png"/><Relationship Id="rId16" Type="http://schemas.openxmlformats.org/officeDocument/2006/relationships/image" Target="../media/image131.png"/><Relationship Id="rId20" Type="http://schemas.openxmlformats.org/officeDocument/2006/relationships/image" Target="../media/image1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24" Type="http://schemas.openxmlformats.org/officeDocument/2006/relationships/image" Target="../media/image139.png"/><Relationship Id="rId5" Type="http://schemas.openxmlformats.org/officeDocument/2006/relationships/image" Target="../media/image120.png"/><Relationship Id="rId15" Type="http://schemas.openxmlformats.org/officeDocument/2006/relationships/image" Target="../media/image1300.png"/><Relationship Id="rId23" Type="http://schemas.openxmlformats.org/officeDocument/2006/relationships/image" Target="../media/image138.png"/><Relationship Id="rId10" Type="http://schemas.openxmlformats.org/officeDocument/2006/relationships/image" Target="../media/image125.png"/><Relationship Id="rId19" Type="http://schemas.openxmlformats.org/officeDocument/2006/relationships/image" Target="../media/image134.png"/><Relationship Id="rId4" Type="http://schemas.openxmlformats.org/officeDocument/2006/relationships/image" Target="../media/image1190.png"/><Relationship Id="rId9" Type="http://schemas.openxmlformats.org/officeDocument/2006/relationships/image" Target="../media/image1240.png"/><Relationship Id="rId14" Type="http://schemas.openxmlformats.org/officeDocument/2006/relationships/image" Target="../media/image129.png"/><Relationship Id="rId22" Type="http://schemas.openxmlformats.org/officeDocument/2006/relationships/image" Target="../media/image1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0.png"/><Relationship Id="rId13" Type="http://schemas.openxmlformats.org/officeDocument/2006/relationships/image" Target="../media/image155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12" Type="http://schemas.openxmlformats.org/officeDocument/2006/relationships/image" Target="../media/image15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0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950855" y="1771178"/>
            <a:ext cx="4800600" cy="3429000"/>
          </a:xfrm>
          <a:prstGeom prst="ellipse">
            <a:avLst/>
          </a:prstGeom>
          <a:noFill/>
          <a:ln w="25400">
            <a:solidFill>
              <a:schemeClr val="tx1">
                <a:lumMod val="50000"/>
                <a:lumOff val="50000"/>
                <a:alpha val="30000"/>
              </a:schemeClr>
            </a:solidFill>
          </a:ln>
          <a:effectLst>
            <a:glow rad="635000">
              <a:schemeClr val="tx1">
                <a:lumMod val="50000"/>
                <a:lumOff val="5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54157"/>
            <a:ext cx="1097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topological features does the following data exhibit?</a:t>
            </a:r>
          </a:p>
        </p:txBody>
      </p:sp>
      <p:sp>
        <p:nvSpPr>
          <p:cNvPr id="2" name="Oval 1"/>
          <p:cNvSpPr/>
          <p:nvPr/>
        </p:nvSpPr>
        <p:spPr>
          <a:xfrm>
            <a:off x="3661291" y="24878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53000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09243" y="166831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58246" y="198928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36409" y="185212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450579" y="389728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46782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21086" y="51665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73732" y="49490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25207" y="44375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93820" y="3178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81205" y="385311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71142" y="390276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208702" y="311034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581205" y="22245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4747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49123" y="30625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58887" y="19207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324731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600" y="5748762"/>
            <a:ext cx="1097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Discrete points have trivial topology.</a:t>
            </a:r>
          </a:p>
        </p:txBody>
      </p:sp>
    </p:spTree>
    <p:extLst>
      <p:ext uri="{BB962C8B-B14F-4D97-AF65-F5344CB8AC3E}">
        <p14:creationId xmlns:p14="http://schemas.microsoft.com/office/powerpoint/2010/main" val="129304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sk 19"/>
          <p:cNvSpPr/>
          <p:nvPr/>
        </p:nvSpPr>
        <p:spPr>
          <a:xfrm>
            <a:off x="2087569" y="19694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disk 18"/>
          <p:cNvSpPr/>
          <p:nvPr/>
        </p:nvSpPr>
        <p:spPr>
          <a:xfrm>
            <a:off x="3382220" y="73293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disk 17"/>
          <p:cNvSpPr/>
          <p:nvPr/>
        </p:nvSpPr>
        <p:spPr>
          <a:xfrm>
            <a:off x="4034766" y="-622300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disk 16"/>
          <p:cNvSpPr/>
          <p:nvPr/>
        </p:nvSpPr>
        <p:spPr>
          <a:xfrm>
            <a:off x="5186538" y="-30158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disk 15"/>
          <p:cNvSpPr/>
          <p:nvPr/>
        </p:nvSpPr>
        <p:spPr>
          <a:xfrm>
            <a:off x="5961932" y="-43874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disk 14"/>
          <p:cNvSpPr/>
          <p:nvPr/>
        </p:nvSpPr>
        <p:spPr>
          <a:xfrm>
            <a:off x="6876102" y="1606929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disk 13"/>
          <p:cNvSpPr/>
          <p:nvPr/>
        </p:nvSpPr>
        <p:spPr>
          <a:xfrm>
            <a:off x="5893352" y="2454369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disk 12"/>
          <p:cNvSpPr/>
          <p:nvPr/>
        </p:nvSpPr>
        <p:spPr>
          <a:xfrm>
            <a:off x="5041702" y="2875720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disk 11"/>
          <p:cNvSpPr/>
          <p:nvPr/>
        </p:nvSpPr>
        <p:spPr>
          <a:xfrm>
            <a:off x="3703699" y="265820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disk 10"/>
          <p:cNvSpPr/>
          <p:nvPr/>
        </p:nvSpPr>
        <p:spPr>
          <a:xfrm>
            <a:off x="2450730" y="2144200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disk 9"/>
          <p:cNvSpPr/>
          <p:nvPr/>
        </p:nvSpPr>
        <p:spPr>
          <a:xfrm>
            <a:off x="2319343" y="881995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disk 8"/>
          <p:cNvSpPr/>
          <p:nvPr/>
        </p:nvSpPr>
        <p:spPr>
          <a:xfrm>
            <a:off x="6006728" y="1557348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disk 7"/>
          <p:cNvSpPr/>
          <p:nvPr/>
        </p:nvSpPr>
        <p:spPr>
          <a:xfrm>
            <a:off x="2596665" y="1608187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disk 6"/>
          <p:cNvSpPr/>
          <p:nvPr/>
        </p:nvSpPr>
        <p:spPr>
          <a:xfrm>
            <a:off x="6634225" y="81870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disk 5"/>
          <p:cNvSpPr/>
          <p:nvPr/>
        </p:nvSpPr>
        <p:spPr>
          <a:xfrm>
            <a:off x="6009209" y="-71193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disk 4"/>
          <p:cNvSpPr/>
          <p:nvPr/>
        </p:nvSpPr>
        <p:spPr>
          <a:xfrm>
            <a:off x="6772885" y="2459272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disk 3"/>
          <p:cNvSpPr/>
          <p:nvPr/>
        </p:nvSpPr>
        <p:spPr>
          <a:xfrm>
            <a:off x="3074646" y="769370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disk 2"/>
          <p:cNvSpPr/>
          <p:nvPr/>
        </p:nvSpPr>
        <p:spPr>
          <a:xfrm>
            <a:off x="2684410" y="-368084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disk 1"/>
          <p:cNvSpPr/>
          <p:nvPr/>
        </p:nvSpPr>
        <p:spPr>
          <a:xfrm>
            <a:off x="6750254" y="78385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disk 19"/>
          <p:cNvSpPr/>
          <p:nvPr/>
        </p:nvSpPr>
        <p:spPr>
          <a:xfrm>
            <a:off x="2634779" y="744159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disk 18"/>
          <p:cNvSpPr/>
          <p:nvPr/>
        </p:nvSpPr>
        <p:spPr>
          <a:xfrm>
            <a:off x="3927049" y="620506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disk 17"/>
          <p:cNvSpPr/>
          <p:nvPr/>
        </p:nvSpPr>
        <p:spPr>
          <a:xfrm>
            <a:off x="4581976" y="-7508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disk 16"/>
          <p:cNvSpPr/>
          <p:nvPr/>
        </p:nvSpPr>
        <p:spPr>
          <a:xfrm>
            <a:off x="5731367" y="24562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disk 15"/>
          <p:cNvSpPr/>
          <p:nvPr/>
        </p:nvSpPr>
        <p:spPr>
          <a:xfrm>
            <a:off x="6509142" y="10846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disk 14"/>
          <p:cNvSpPr/>
          <p:nvPr/>
        </p:nvSpPr>
        <p:spPr>
          <a:xfrm>
            <a:off x="7423312" y="2151761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disk 13"/>
          <p:cNvSpPr/>
          <p:nvPr/>
        </p:nvSpPr>
        <p:spPr>
          <a:xfrm>
            <a:off x="6440562" y="301348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disk 12"/>
          <p:cNvSpPr/>
          <p:nvPr/>
        </p:nvSpPr>
        <p:spPr>
          <a:xfrm>
            <a:off x="5593674" y="3422933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disk 11"/>
          <p:cNvSpPr/>
          <p:nvPr/>
        </p:nvSpPr>
        <p:spPr>
          <a:xfrm>
            <a:off x="4246147" y="3205419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disk 10"/>
          <p:cNvSpPr/>
          <p:nvPr/>
        </p:nvSpPr>
        <p:spPr>
          <a:xfrm>
            <a:off x="2995559" y="2693794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disk 9"/>
          <p:cNvSpPr/>
          <p:nvPr/>
        </p:nvSpPr>
        <p:spPr>
          <a:xfrm>
            <a:off x="2866553" y="1429208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disk 8"/>
          <p:cNvSpPr/>
          <p:nvPr/>
        </p:nvSpPr>
        <p:spPr>
          <a:xfrm>
            <a:off x="6553938" y="2109323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disk 7"/>
          <p:cNvSpPr/>
          <p:nvPr/>
        </p:nvSpPr>
        <p:spPr>
          <a:xfrm>
            <a:off x="3143875" y="2160162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disk 6"/>
          <p:cNvSpPr/>
          <p:nvPr/>
        </p:nvSpPr>
        <p:spPr>
          <a:xfrm>
            <a:off x="7181435" y="1365919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disk 5"/>
          <p:cNvSpPr/>
          <p:nvPr/>
        </p:nvSpPr>
        <p:spPr>
          <a:xfrm>
            <a:off x="6554038" y="480782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disk 4"/>
          <p:cNvSpPr/>
          <p:nvPr/>
        </p:nvSpPr>
        <p:spPr>
          <a:xfrm>
            <a:off x="7320095" y="3013628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2" name="disk 3"/>
          <p:cNvSpPr/>
          <p:nvPr/>
        </p:nvSpPr>
        <p:spPr>
          <a:xfrm>
            <a:off x="3619475" y="1318964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3" name="disk 2"/>
          <p:cNvSpPr/>
          <p:nvPr/>
        </p:nvSpPr>
        <p:spPr>
          <a:xfrm>
            <a:off x="3231620" y="179129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4" name="disk 1"/>
          <p:cNvSpPr/>
          <p:nvPr/>
        </p:nvSpPr>
        <p:spPr>
          <a:xfrm>
            <a:off x="7297464" y="618455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disk 19"/>
          <p:cNvSpPr/>
          <p:nvPr/>
        </p:nvSpPr>
        <p:spPr>
          <a:xfrm>
            <a:off x="3001969" y="110273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disk 18"/>
          <p:cNvSpPr/>
          <p:nvPr/>
        </p:nvSpPr>
        <p:spPr>
          <a:xfrm>
            <a:off x="4294239" y="979086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disk 17"/>
          <p:cNvSpPr/>
          <p:nvPr/>
        </p:nvSpPr>
        <p:spPr>
          <a:xfrm>
            <a:off x="4949166" y="28349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disk 16"/>
          <p:cNvSpPr/>
          <p:nvPr/>
        </p:nvSpPr>
        <p:spPr>
          <a:xfrm>
            <a:off x="6098557" y="60420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disk 15"/>
          <p:cNvSpPr/>
          <p:nvPr/>
        </p:nvSpPr>
        <p:spPr>
          <a:xfrm>
            <a:off x="6876332" y="46704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disk 14"/>
          <p:cNvSpPr/>
          <p:nvPr/>
        </p:nvSpPr>
        <p:spPr>
          <a:xfrm>
            <a:off x="7790502" y="2510341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disk 13"/>
          <p:cNvSpPr/>
          <p:nvPr/>
        </p:nvSpPr>
        <p:spPr>
          <a:xfrm>
            <a:off x="6807752" y="337206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disk 12"/>
          <p:cNvSpPr/>
          <p:nvPr/>
        </p:nvSpPr>
        <p:spPr>
          <a:xfrm>
            <a:off x="5960864" y="378151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disk 11"/>
          <p:cNvSpPr/>
          <p:nvPr/>
        </p:nvSpPr>
        <p:spPr>
          <a:xfrm>
            <a:off x="4613337" y="356399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disk 10"/>
          <p:cNvSpPr/>
          <p:nvPr/>
        </p:nvSpPr>
        <p:spPr>
          <a:xfrm>
            <a:off x="3362749" y="305237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disk 9"/>
          <p:cNvSpPr/>
          <p:nvPr/>
        </p:nvSpPr>
        <p:spPr>
          <a:xfrm>
            <a:off x="3233743" y="178778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disk 8"/>
          <p:cNvSpPr/>
          <p:nvPr/>
        </p:nvSpPr>
        <p:spPr>
          <a:xfrm>
            <a:off x="6921128" y="246790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disk 7"/>
          <p:cNvSpPr/>
          <p:nvPr/>
        </p:nvSpPr>
        <p:spPr>
          <a:xfrm>
            <a:off x="3511065" y="251874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disk 6"/>
          <p:cNvSpPr/>
          <p:nvPr/>
        </p:nvSpPr>
        <p:spPr>
          <a:xfrm>
            <a:off x="7548625" y="172449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disk 5"/>
          <p:cNvSpPr/>
          <p:nvPr/>
        </p:nvSpPr>
        <p:spPr>
          <a:xfrm>
            <a:off x="6921228" y="83936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disk 4"/>
          <p:cNvSpPr/>
          <p:nvPr/>
        </p:nvSpPr>
        <p:spPr>
          <a:xfrm>
            <a:off x="7687285" y="337220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disk 3"/>
          <p:cNvSpPr/>
          <p:nvPr/>
        </p:nvSpPr>
        <p:spPr>
          <a:xfrm>
            <a:off x="3986665" y="167754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disk 2"/>
          <p:cNvSpPr/>
          <p:nvPr/>
        </p:nvSpPr>
        <p:spPr>
          <a:xfrm>
            <a:off x="3598810" y="53770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disk 1"/>
          <p:cNvSpPr/>
          <p:nvPr/>
        </p:nvSpPr>
        <p:spPr>
          <a:xfrm>
            <a:off x="7664654" y="97703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disk 19"/>
          <p:cNvSpPr/>
          <p:nvPr/>
        </p:nvSpPr>
        <p:spPr>
          <a:xfrm>
            <a:off x="3364705" y="1471834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disk 18"/>
          <p:cNvSpPr/>
          <p:nvPr/>
        </p:nvSpPr>
        <p:spPr>
          <a:xfrm>
            <a:off x="4656975" y="1348181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disk 17"/>
          <p:cNvSpPr/>
          <p:nvPr/>
        </p:nvSpPr>
        <p:spPr>
          <a:xfrm>
            <a:off x="5311902" y="652588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disk 16"/>
          <p:cNvSpPr/>
          <p:nvPr/>
        </p:nvSpPr>
        <p:spPr>
          <a:xfrm>
            <a:off x="6461293" y="973302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disk 15"/>
          <p:cNvSpPr/>
          <p:nvPr/>
        </p:nvSpPr>
        <p:spPr>
          <a:xfrm>
            <a:off x="7239068" y="836142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disk 14"/>
          <p:cNvSpPr/>
          <p:nvPr/>
        </p:nvSpPr>
        <p:spPr>
          <a:xfrm>
            <a:off x="8153238" y="2879436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disk 13"/>
          <p:cNvSpPr/>
          <p:nvPr/>
        </p:nvSpPr>
        <p:spPr>
          <a:xfrm>
            <a:off x="7170488" y="3741162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disk 12"/>
          <p:cNvSpPr/>
          <p:nvPr/>
        </p:nvSpPr>
        <p:spPr>
          <a:xfrm>
            <a:off x="6323600" y="4150608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disk 11"/>
          <p:cNvSpPr/>
          <p:nvPr/>
        </p:nvSpPr>
        <p:spPr>
          <a:xfrm>
            <a:off x="4976073" y="3933094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disk 10"/>
          <p:cNvSpPr/>
          <p:nvPr/>
        </p:nvSpPr>
        <p:spPr>
          <a:xfrm>
            <a:off x="3725485" y="3421469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disk 9"/>
          <p:cNvSpPr/>
          <p:nvPr/>
        </p:nvSpPr>
        <p:spPr>
          <a:xfrm>
            <a:off x="3596479" y="2156883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disk 8"/>
          <p:cNvSpPr/>
          <p:nvPr/>
        </p:nvSpPr>
        <p:spPr>
          <a:xfrm>
            <a:off x="7283864" y="2836998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disk 7"/>
          <p:cNvSpPr/>
          <p:nvPr/>
        </p:nvSpPr>
        <p:spPr>
          <a:xfrm>
            <a:off x="3873801" y="2887837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disk 6"/>
          <p:cNvSpPr/>
          <p:nvPr/>
        </p:nvSpPr>
        <p:spPr>
          <a:xfrm>
            <a:off x="7911361" y="2093594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disk 5"/>
          <p:cNvSpPr/>
          <p:nvPr/>
        </p:nvSpPr>
        <p:spPr>
          <a:xfrm>
            <a:off x="7283964" y="1208457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disk 4"/>
          <p:cNvSpPr/>
          <p:nvPr/>
        </p:nvSpPr>
        <p:spPr>
          <a:xfrm>
            <a:off x="8050021" y="3741303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disk 3"/>
          <p:cNvSpPr/>
          <p:nvPr/>
        </p:nvSpPr>
        <p:spPr>
          <a:xfrm>
            <a:off x="4349401" y="2046639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disk 2"/>
          <p:cNvSpPr/>
          <p:nvPr/>
        </p:nvSpPr>
        <p:spPr>
          <a:xfrm>
            <a:off x="3961546" y="906804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disk 1"/>
          <p:cNvSpPr/>
          <p:nvPr/>
        </p:nvSpPr>
        <p:spPr>
          <a:xfrm>
            <a:off x="8027390" y="1346130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4" name="triangles 17.47"/>
          <p:cNvSpPr/>
          <p:nvPr/>
        </p:nvSpPr>
        <p:spPr>
          <a:xfrm>
            <a:off x="4718332" y="1338512"/>
            <a:ext cx="2937067" cy="318779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  <a:gd name="connsiteX0" fmla="*/ 637399 w 1927527"/>
              <a:gd name="connsiteY0" fmla="*/ 0 h 2893673"/>
              <a:gd name="connsiteX1" fmla="*/ 1787509 w 1927527"/>
              <a:gd name="connsiteY1" fmla="*/ 326665 h 2893673"/>
              <a:gd name="connsiteX2" fmla="*/ 1927527 w 1927527"/>
              <a:gd name="connsiteY2" fmla="*/ 2893673 h 2893673"/>
              <a:gd name="connsiteX3" fmla="*/ 0 w 1927527"/>
              <a:gd name="connsiteY3" fmla="*/ 706884 h 2893673"/>
              <a:gd name="connsiteX4" fmla="*/ 637399 w 1927527"/>
              <a:gd name="connsiteY4" fmla="*/ 0 h 2893673"/>
              <a:gd name="connsiteX0" fmla="*/ 637399 w 2809859"/>
              <a:gd name="connsiteY0" fmla="*/ 0 h 2893673"/>
              <a:gd name="connsiteX1" fmla="*/ 2809859 w 2809859"/>
              <a:gd name="connsiteY1" fmla="*/ 1691915 h 2893673"/>
              <a:gd name="connsiteX2" fmla="*/ 1927527 w 2809859"/>
              <a:gd name="connsiteY2" fmla="*/ 2893673 h 2893673"/>
              <a:gd name="connsiteX3" fmla="*/ 0 w 2809859"/>
              <a:gd name="connsiteY3" fmla="*/ 706884 h 2893673"/>
              <a:gd name="connsiteX4" fmla="*/ 637399 w 2809859"/>
              <a:gd name="connsiteY4" fmla="*/ 0 h 2893673"/>
              <a:gd name="connsiteX0" fmla="*/ 758049 w 2930509"/>
              <a:gd name="connsiteY0" fmla="*/ 0 h 2893673"/>
              <a:gd name="connsiteX1" fmla="*/ 2930509 w 2930509"/>
              <a:gd name="connsiteY1" fmla="*/ 1691915 h 2893673"/>
              <a:gd name="connsiteX2" fmla="*/ 2048177 w 2930509"/>
              <a:gd name="connsiteY2" fmla="*/ 2893673 h 2893673"/>
              <a:gd name="connsiteX3" fmla="*/ 0 w 2930509"/>
              <a:gd name="connsiteY3" fmla="*/ 878334 h 2893673"/>
              <a:gd name="connsiteX4" fmla="*/ 758049 w 2930509"/>
              <a:gd name="connsiteY4" fmla="*/ 0 h 2893673"/>
              <a:gd name="connsiteX0" fmla="*/ 961249 w 2930509"/>
              <a:gd name="connsiteY0" fmla="*/ 0 h 3382623"/>
              <a:gd name="connsiteX1" fmla="*/ 2930509 w 2930509"/>
              <a:gd name="connsiteY1" fmla="*/ 2180865 h 3382623"/>
              <a:gd name="connsiteX2" fmla="*/ 2048177 w 2930509"/>
              <a:gd name="connsiteY2" fmla="*/ 3382623 h 3382623"/>
              <a:gd name="connsiteX3" fmla="*/ 0 w 2930509"/>
              <a:gd name="connsiteY3" fmla="*/ 1367284 h 3382623"/>
              <a:gd name="connsiteX4" fmla="*/ 961249 w 2930509"/>
              <a:gd name="connsiteY4" fmla="*/ 0 h 3382623"/>
              <a:gd name="connsiteX0" fmla="*/ 961249 w 2930509"/>
              <a:gd name="connsiteY0" fmla="*/ 0 h 3515973"/>
              <a:gd name="connsiteX1" fmla="*/ 2930509 w 2930509"/>
              <a:gd name="connsiteY1" fmla="*/ 2180865 h 3515973"/>
              <a:gd name="connsiteX2" fmla="*/ 1971977 w 2930509"/>
              <a:gd name="connsiteY2" fmla="*/ 3515973 h 3515973"/>
              <a:gd name="connsiteX3" fmla="*/ 0 w 2930509"/>
              <a:gd name="connsiteY3" fmla="*/ 1367284 h 3515973"/>
              <a:gd name="connsiteX4" fmla="*/ 961249 w 2930509"/>
              <a:gd name="connsiteY4" fmla="*/ 0 h 3515973"/>
              <a:gd name="connsiteX0" fmla="*/ 961249 w 2932890"/>
              <a:gd name="connsiteY0" fmla="*/ 0 h 3515973"/>
              <a:gd name="connsiteX1" fmla="*/ 2932890 w 2932890"/>
              <a:gd name="connsiteY1" fmla="*/ 2171340 h 3515973"/>
              <a:gd name="connsiteX2" fmla="*/ 1971977 w 2932890"/>
              <a:gd name="connsiteY2" fmla="*/ 3515973 h 3515973"/>
              <a:gd name="connsiteX3" fmla="*/ 0 w 2932890"/>
              <a:gd name="connsiteY3" fmla="*/ 1367284 h 3515973"/>
              <a:gd name="connsiteX4" fmla="*/ 961249 w 2932890"/>
              <a:gd name="connsiteY4" fmla="*/ 0 h 3515973"/>
              <a:gd name="connsiteX0" fmla="*/ 961249 w 2937653"/>
              <a:gd name="connsiteY0" fmla="*/ 0 h 3515973"/>
              <a:gd name="connsiteX1" fmla="*/ 2937653 w 2937653"/>
              <a:gd name="connsiteY1" fmla="*/ 2176103 h 3515973"/>
              <a:gd name="connsiteX2" fmla="*/ 1971977 w 2937653"/>
              <a:gd name="connsiteY2" fmla="*/ 3515973 h 3515973"/>
              <a:gd name="connsiteX3" fmla="*/ 0 w 2937653"/>
              <a:gd name="connsiteY3" fmla="*/ 1367284 h 3515973"/>
              <a:gd name="connsiteX4" fmla="*/ 961249 w 2937653"/>
              <a:gd name="connsiteY4" fmla="*/ 0 h 3515973"/>
              <a:gd name="connsiteX0" fmla="*/ 961249 w 2937653"/>
              <a:gd name="connsiteY0" fmla="*/ 0 h 3499305"/>
              <a:gd name="connsiteX1" fmla="*/ 2937653 w 2937653"/>
              <a:gd name="connsiteY1" fmla="*/ 2176103 h 3499305"/>
              <a:gd name="connsiteX2" fmla="*/ 1976739 w 2937653"/>
              <a:gd name="connsiteY2" fmla="*/ 3499305 h 3499305"/>
              <a:gd name="connsiteX3" fmla="*/ 0 w 2937653"/>
              <a:gd name="connsiteY3" fmla="*/ 1367284 h 3499305"/>
              <a:gd name="connsiteX4" fmla="*/ 961249 w 2937653"/>
              <a:gd name="connsiteY4" fmla="*/ 0 h 3499305"/>
              <a:gd name="connsiteX0" fmla="*/ 954105 w 2930509"/>
              <a:gd name="connsiteY0" fmla="*/ 0 h 3499305"/>
              <a:gd name="connsiteX1" fmla="*/ 2930509 w 2930509"/>
              <a:gd name="connsiteY1" fmla="*/ 2176103 h 3499305"/>
              <a:gd name="connsiteX2" fmla="*/ 1969595 w 2930509"/>
              <a:gd name="connsiteY2" fmla="*/ 3499305 h 3499305"/>
              <a:gd name="connsiteX3" fmla="*/ 0 w 2930509"/>
              <a:gd name="connsiteY3" fmla="*/ 1383953 h 3499305"/>
              <a:gd name="connsiteX4" fmla="*/ 954105 w 2930509"/>
              <a:gd name="connsiteY4" fmla="*/ 0 h 3499305"/>
              <a:gd name="connsiteX0" fmla="*/ 963630 w 2930509"/>
              <a:gd name="connsiteY0" fmla="*/ 0 h 3504067"/>
              <a:gd name="connsiteX1" fmla="*/ 2930509 w 2930509"/>
              <a:gd name="connsiteY1" fmla="*/ 2180865 h 3504067"/>
              <a:gd name="connsiteX2" fmla="*/ 1969595 w 2930509"/>
              <a:gd name="connsiteY2" fmla="*/ 3504067 h 3504067"/>
              <a:gd name="connsiteX3" fmla="*/ 0 w 2930509"/>
              <a:gd name="connsiteY3" fmla="*/ 1388715 h 3504067"/>
              <a:gd name="connsiteX4" fmla="*/ 963630 w 2930509"/>
              <a:gd name="connsiteY4" fmla="*/ 0 h 3504067"/>
              <a:gd name="connsiteX0" fmla="*/ 963630 w 2930509"/>
              <a:gd name="connsiteY0" fmla="*/ 0 h 3508830"/>
              <a:gd name="connsiteX1" fmla="*/ 2930509 w 2930509"/>
              <a:gd name="connsiteY1" fmla="*/ 2185628 h 3508830"/>
              <a:gd name="connsiteX2" fmla="*/ 1969595 w 2930509"/>
              <a:gd name="connsiteY2" fmla="*/ 3508830 h 3508830"/>
              <a:gd name="connsiteX3" fmla="*/ 0 w 2930509"/>
              <a:gd name="connsiteY3" fmla="*/ 1393478 h 3508830"/>
              <a:gd name="connsiteX4" fmla="*/ 963630 w 2930509"/>
              <a:gd name="connsiteY4" fmla="*/ 0 h 3508830"/>
              <a:gd name="connsiteX0" fmla="*/ 963630 w 2930509"/>
              <a:gd name="connsiteY0" fmla="*/ 0 h 3211650"/>
              <a:gd name="connsiteX1" fmla="*/ 2930509 w 2930509"/>
              <a:gd name="connsiteY1" fmla="*/ 2185628 h 3211650"/>
              <a:gd name="connsiteX2" fmla="*/ 582755 w 2930509"/>
              <a:gd name="connsiteY2" fmla="*/ 3211650 h 3211650"/>
              <a:gd name="connsiteX3" fmla="*/ 0 w 2930509"/>
              <a:gd name="connsiteY3" fmla="*/ 1393478 h 3211650"/>
              <a:gd name="connsiteX4" fmla="*/ 963630 w 2930509"/>
              <a:gd name="connsiteY4" fmla="*/ 0 h 3211650"/>
              <a:gd name="connsiteX0" fmla="*/ 2060910 w 2930509"/>
              <a:gd name="connsiteY0" fmla="*/ 0 h 3005910"/>
              <a:gd name="connsiteX1" fmla="*/ 2930509 w 2930509"/>
              <a:gd name="connsiteY1" fmla="*/ 1979888 h 3005910"/>
              <a:gd name="connsiteX2" fmla="*/ 582755 w 2930509"/>
              <a:gd name="connsiteY2" fmla="*/ 3005910 h 3005910"/>
              <a:gd name="connsiteX3" fmla="*/ 0 w 2930509"/>
              <a:gd name="connsiteY3" fmla="*/ 1187738 h 3005910"/>
              <a:gd name="connsiteX4" fmla="*/ 2060910 w 2930509"/>
              <a:gd name="connsiteY4" fmla="*/ 0 h 3005910"/>
              <a:gd name="connsiteX0" fmla="*/ 2114250 w 2983849"/>
              <a:gd name="connsiteY0" fmla="*/ 0 h 3005910"/>
              <a:gd name="connsiteX1" fmla="*/ 2983849 w 2983849"/>
              <a:gd name="connsiteY1" fmla="*/ 1979888 h 3005910"/>
              <a:gd name="connsiteX2" fmla="*/ 636095 w 2983849"/>
              <a:gd name="connsiteY2" fmla="*/ 3005910 h 3005910"/>
              <a:gd name="connsiteX3" fmla="*/ 0 w 2983849"/>
              <a:gd name="connsiteY3" fmla="*/ 1103918 h 3005910"/>
              <a:gd name="connsiteX4" fmla="*/ 2114250 w 2983849"/>
              <a:gd name="connsiteY4" fmla="*/ 0 h 3005910"/>
              <a:gd name="connsiteX0" fmla="*/ 2114250 w 2960989"/>
              <a:gd name="connsiteY0" fmla="*/ 0 h 3005910"/>
              <a:gd name="connsiteX1" fmla="*/ 2960989 w 2960989"/>
              <a:gd name="connsiteY1" fmla="*/ 1903688 h 3005910"/>
              <a:gd name="connsiteX2" fmla="*/ 636095 w 2960989"/>
              <a:gd name="connsiteY2" fmla="*/ 3005910 h 3005910"/>
              <a:gd name="connsiteX3" fmla="*/ 0 w 2960989"/>
              <a:gd name="connsiteY3" fmla="*/ 1103918 h 3005910"/>
              <a:gd name="connsiteX4" fmla="*/ 2114250 w 2960989"/>
              <a:gd name="connsiteY4" fmla="*/ 0 h 3005910"/>
              <a:gd name="connsiteX0" fmla="*/ 2114250 w 2960989"/>
              <a:gd name="connsiteY0" fmla="*/ 0 h 2984479"/>
              <a:gd name="connsiteX1" fmla="*/ 2960989 w 2960989"/>
              <a:gd name="connsiteY1" fmla="*/ 1903688 h 2984479"/>
              <a:gd name="connsiteX2" fmla="*/ 626570 w 2960989"/>
              <a:gd name="connsiteY2" fmla="*/ 2984479 h 2984479"/>
              <a:gd name="connsiteX3" fmla="*/ 0 w 2960989"/>
              <a:gd name="connsiteY3" fmla="*/ 1103918 h 2984479"/>
              <a:gd name="connsiteX4" fmla="*/ 2114250 w 2960989"/>
              <a:gd name="connsiteY4" fmla="*/ 0 h 2984479"/>
              <a:gd name="connsiteX0" fmla="*/ 2114250 w 2939558"/>
              <a:gd name="connsiteY0" fmla="*/ 0 h 2984479"/>
              <a:gd name="connsiteX1" fmla="*/ 2939558 w 2939558"/>
              <a:gd name="connsiteY1" fmla="*/ 1884638 h 2984479"/>
              <a:gd name="connsiteX2" fmla="*/ 626570 w 2939558"/>
              <a:gd name="connsiteY2" fmla="*/ 2984479 h 2984479"/>
              <a:gd name="connsiteX3" fmla="*/ 0 w 2939558"/>
              <a:gd name="connsiteY3" fmla="*/ 1103918 h 2984479"/>
              <a:gd name="connsiteX4" fmla="*/ 2114250 w 2939558"/>
              <a:gd name="connsiteY4" fmla="*/ 0 h 2984479"/>
              <a:gd name="connsiteX0" fmla="*/ 2123775 w 2939558"/>
              <a:gd name="connsiteY0" fmla="*/ 0 h 2974954"/>
              <a:gd name="connsiteX1" fmla="*/ 2939558 w 2939558"/>
              <a:gd name="connsiteY1" fmla="*/ 1875113 h 2974954"/>
              <a:gd name="connsiteX2" fmla="*/ 626570 w 2939558"/>
              <a:gd name="connsiteY2" fmla="*/ 2974954 h 2974954"/>
              <a:gd name="connsiteX3" fmla="*/ 0 w 2939558"/>
              <a:gd name="connsiteY3" fmla="*/ 1094393 h 2974954"/>
              <a:gd name="connsiteX4" fmla="*/ 2123775 w 2939558"/>
              <a:gd name="connsiteY4" fmla="*/ 0 h 2974954"/>
              <a:gd name="connsiteX0" fmla="*/ 2111868 w 2927651"/>
              <a:gd name="connsiteY0" fmla="*/ 0 h 2974954"/>
              <a:gd name="connsiteX1" fmla="*/ 2927651 w 2927651"/>
              <a:gd name="connsiteY1" fmla="*/ 1875113 h 2974954"/>
              <a:gd name="connsiteX2" fmla="*/ 614663 w 2927651"/>
              <a:gd name="connsiteY2" fmla="*/ 2974954 h 2974954"/>
              <a:gd name="connsiteX3" fmla="*/ 0 w 2927651"/>
              <a:gd name="connsiteY3" fmla="*/ 1084868 h 2974954"/>
              <a:gd name="connsiteX4" fmla="*/ 2111868 w 2927651"/>
              <a:gd name="connsiteY4" fmla="*/ 0 h 2974954"/>
              <a:gd name="connsiteX0" fmla="*/ 2252545 w 3068328"/>
              <a:gd name="connsiteY0" fmla="*/ 0 h 2974954"/>
              <a:gd name="connsiteX1" fmla="*/ 3068328 w 3068328"/>
              <a:gd name="connsiteY1" fmla="*/ 1875113 h 2974954"/>
              <a:gd name="connsiteX2" fmla="*/ 755340 w 3068328"/>
              <a:gd name="connsiteY2" fmla="*/ 2974954 h 2974954"/>
              <a:gd name="connsiteX3" fmla="*/ 0 w 3068328"/>
              <a:gd name="connsiteY3" fmla="*/ 923090 h 2974954"/>
              <a:gd name="connsiteX4" fmla="*/ 2252545 w 3068328"/>
              <a:gd name="connsiteY4" fmla="*/ 0 h 2974954"/>
              <a:gd name="connsiteX0" fmla="*/ 2252545 w 3068328"/>
              <a:gd name="connsiteY0" fmla="*/ 0 h 3059360"/>
              <a:gd name="connsiteX1" fmla="*/ 3068328 w 3068328"/>
              <a:gd name="connsiteY1" fmla="*/ 1875113 h 3059360"/>
              <a:gd name="connsiteX2" fmla="*/ 1944060 w 3068328"/>
              <a:gd name="connsiteY2" fmla="*/ 3059360 h 3059360"/>
              <a:gd name="connsiteX3" fmla="*/ 0 w 3068328"/>
              <a:gd name="connsiteY3" fmla="*/ 923090 h 3059360"/>
              <a:gd name="connsiteX4" fmla="*/ 2252545 w 3068328"/>
              <a:gd name="connsiteY4" fmla="*/ 0 h 3059360"/>
              <a:gd name="connsiteX0" fmla="*/ 2252545 w 2934685"/>
              <a:gd name="connsiteY0" fmla="*/ 0 h 3059360"/>
              <a:gd name="connsiteX1" fmla="*/ 2934685 w 2934685"/>
              <a:gd name="connsiteY1" fmla="*/ 1713334 h 3059360"/>
              <a:gd name="connsiteX2" fmla="*/ 1944060 w 2934685"/>
              <a:gd name="connsiteY2" fmla="*/ 3059360 h 3059360"/>
              <a:gd name="connsiteX3" fmla="*/ 0 w 2934685"/>
              <a:gd name="connsiteY3" fmla="*/ 923090 h 3059360"/>
              <a:gd name="connsiteX4" fmla="*/ 2252545 w 2934685"/>
              <a:gd name="connsiteY4" fmla="*/ 0 h 3059360"/>
              <a:gd name="connsiteX0" fmla="*/ 2111868 w 2934685"/>
              <a:gd name="connsiteY0" fmla="*/ 0 h 3221138"/>
              <a:gd name="connsiteX1" fmla="*/ 2934685 w 2934685"/>
              <a:gd name="connsiteY1" fmla="*/ 1875112 h 3221138"/>
              <a:gd name="connsiteX2" fmla="*/ 1944060 w 2934685"/>
              <a:gd name="connsiteY2" fmla="*/ 3221138 h 3221138"/>
              <a:gd name="connsiteX3" fmla="*/ 0 w 2934685"/>
              <a:gd name="connsiteY3" fmla="*/ 1084868 h 3221138"/>
              <a:gd name="connsiteX4" fmla="*/ 2111868 w 2934685"/>
              <a:gd name="connsiteY4" fmla="*/ 0 h 3221138"/>
              <a:gd name="connsiteX0" fmla="*/ 2095200 w 2934685"/>
              <a:gd name="connsiteY0" fmla="*/ 0 h 3211613"/>
              <a:gd name="connsiteX1" fmla="*/ 2934685 w 2934685"/>
              <a:gd name="connsiteY1" fmla="*/ 1865587 h 3211613"/>
              <a:gd name="connsiteX2" fmla="*/ 1944060 w 2934685"/>
              <a:gd name="connsiteY2" fmla="*/ 3211613 h 3211613"/>
              <a:gd name="connsiteX3" fmla="*/ 0 w 2934685"/>
              <a:gd name="connsiteY3" fmla="*/ 1075343 h 3211613"/>
              <a:gd name="connsiteX4" fmla="*/ 2095200 w 2934685"/>
              <a:gd name="connsiteY4" fmla="*/ 0 h 3211613"/>
              <a:gd name="connsiteX0" fmla="*/ 2090437 w 2934685"/>
              <a:gd name="connsiteY0" fmla="*/ 0 h 3209231"/>
              <a:gd name="connsiteX1" fmla="*/ 2934685 w 2934685"/>
              <a:gd name="connsiteY1" fmla="*/ 1863205 h 3209231"/>
              <a:gd name="connsiteX2" fmla="*/ 1944060 w 2934685"/>
              <a:gd name="connsiteY2" fmla="*/ 3209231 h 3209231"/>
              <a:gd name="connsiteX3" fmla="*/ 0 w 2934685"/>
              <a:gd name="connsiteY3" fmla="*/ 1072961 h 3209231"/>
              <a:gd name="connsiteX4" fmla="*/ 2090437 w 2934685"/>
              <a:gd name="connsiteY4" fmla="*/ 0 h 3209231"/>
              <a:gd name="connsiteX0" fmla="*/ 2109487 w 2953735"/>
              <a:gd name="connsiteY0" fmla="*/ 0 h 3209231"/>
              <a:gd name="connsiteX1" fmla="*/ 2953735 w 2953735"/>
              <a:gd name="connsiteY1" fmla="*/ 1863205 h 3209231"/>
              <a:gd name="connsiteX2" fmla="*/ 1963110 w 2953735"/>
              <a:gd name="connsiteY2" fmla="*/ 3209231 h 3209231"/>
              <a:gd name="connsiteX3" fmla="*/ 0 w 2953735"/>
              <a:gd name="connsiteY3" fmla="*/ 1072961 h 3209231"/>
              <a:gd name="connsiteX4" fmla="*/ 2109487 w 2953735"/>
              <a:gd name="connsiteY4" fmla="*/ 0 h 3209231"/>
              <a:gd name="connsiteX0" fmla="*/ 2109487 w 2937067"/>
              <a:gd name="connsiteY0" fmla="*/ 0 h 3209231"/>
              <a:gd name="connsiteX1" fmla="*/ 2937067 w 2937067"/>
              <a:gd name="connsiteY1" fmla="*/ 1875111 h 3209231"/>
              <a:gd name="connsiteX2" fmla="*/ 1963110 w 2937067"/>
              <a:gd name="connsiteY2" fmla="*/ 3209231 h 3209231"/>
              <a:gd name="connsiteX3" fmla="*/ 0 w 2937067"/>
              <a:gd name="connsiteY3" fmla="*/ 1072961 h 3209231"/>
              <a:gd name="connsiteX4" fmla="*/ 2109487 w 2937067"/>
              <a:gd name="connsiteY4" fmla="*/ 0 h 3209231"/>
              <a:gd name="connsiteX0" fmla="*/ 2109487 w 2937067"/>
              <a:gd name="connsiteY0" fmla="*/ 0 h 3187799"/>
              <a:gd name="connsiteX1" fmla="*/ 2937067 w 2937067"/>
              <a:gd name="connsiteY1" fmla="*/ 1875111 h 3187799"/>
              <a:gd name="connsiteX2" fmla="*/ 1977398 w 2937067"/>
              <a:gd name="connsiteY2" fmla="*/ 3187799 h 3187799"/>
              <a:gd name="connsiteX3" fmla="*/ 0 w 2937067"/>
              <a:gd name="connsiteY3" fmla="*/ 1072961 h 3187799"/>
              <a:gd name="connsiteX4" fmla="*/ 2109487 w 2937067"/>
              <a:gd name="connsiteY4" fmla="*/ 0 h 318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067" h="3187799">
                <a:moveTo>
                  <a:pt x="2109487" y="0"/>
                </a:moveTo>
                <a:lnTo>
                  <a:pt x="2937067" y="1875111"/>
                </a:lnTo>
                <a:lnTo>
                  <a:pt x="1977398" y="3187799"/>
                </a:lnTo>
                <a:lnTo>
                  <a:pt x="0" y="1072961"/>
                </a:lnTo>
                <a:lnTo>
                  <a:pt x="2109487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6" name="triangles 17.8"/>
          <p:cNvSpPr/>
          <p:nvPr/>
        </p:nvSpPr>
        <p:spPr>
          <a:xfrm>
            <a:off x="4243190" y="1713923"/>
            <a:ext cx="3397357" cy="281231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  <a:gd name="connsiteX0" fmla="*/ 637399 w 1927527"/>
              <a:gd name="connsiteY0" fmla="*/ 0 h 2893673"/>
              <a:gd name="connsiteX1" fmla="*/ 1787509 w 1927527"/>
              <a:gd name="connsiteY1" fmla="*/ 326665 h 2893673"/>
              <a:gd name="connsiteX2" fmla="*/ 1927527 w 1927527"/>
              <a:gd name="connsiteY2" fmla="*/ 2893673 h 2893673"/>
              <a:gd name="connsiteX3" fmla="*/ 0 w 1927527"/>
              <a:gd name="connsiteY3" fmla="*/ 706884 h 2893673"/>
              <a:gd name="connsiteX4" fmla="*/ 637399 w 1927527"/>
              <a:gd name="connsiteY4" fmla="*/ 0 h 2893673"/>
              <a:gd name="connsiteX0" fmla="*/ 637399 w 2809859"/>
              <a:gd name="connsiteY0" fmla="*/ 0 h 2893673"/>
              <a:gd name="connsiteX1" fmla="*/ 2809859 w 2809859"/>
              <a:gd name="connsiteY1" fmla="*/ 1691915 h 2893673"/>
              <a:gd name="connsiteX2" fmla="*/ 1927527 w 2809859"/>
              <a:gd name="connsiteY2" fmla="*/ 2893673 h 2893673"/>
              <a:gd name="connsiteX3" fmla="*/ 0 w 2809859"/>
              <a:gd name="connsiteY3" fmla="*/ 706884 h 2893673"/>
              <a:gd name="connsiteX4" fmla="*/ 637399 w 2809859"/>
              <a:gd name="connsiteY4" fmla="*/ 0 h 2893673"/>
              <a:gd name="connsiteX0" fmla="*/ 758049 w 2930509"/>
              <a:gd name="connsiteY0" fmla="*/ 0 h 2893673"/>
              <a:gd name="connsiteX1" fmla="*/ 2930509 w 2930509"/>
              <a:gd name="connsiteY1" fmla="*/ 1691915 h 2893673"/>
              <a:gd name="connsiteX2" fmla="*/ 2048177 w 2930509"/>
              <a:gd name="connsiteY2" fmla="*/ 2893673 h 2893673"/>
              <a:gd name="connsiteX3" fmla="*/ 0 w 2930509"/>
              <a:gd name="connsiteY3" fmla="*/ 878334 h 2893673"/>
              <a:gd name="connsiteX4" fmla="*/ 758049 w 2930509"/>
              <a:gd name="connsiteY4" fmla="*/ 0 h 2893673"/>
              <a:gd name="connsiteX0" fmla="*/ 961249 w 2930509"/>
              <a:gd name="connsiteY0" fmla="*/ 0 h 3382623"/>
              <a:gd name="connsiteX1" fmla="*/ 2930509 w 2930509"/>
              <a:gd name="connsiteY1" fmla="*/ 2180865 h 3382623"/>
              <a:gd name="connsiteX2" fmla="*/ 2048177 w 2930509"/>
              <a:gd name="connsiteY2" fmla="*/ 3382623 h 3382623"/>
              <a:gd name="connsiteX3" fmla="*/ 0 w 2930509"/>
              <a:gd name="connsiteY3" fmla="*/ 1367284 h 3382623"/>
              <a:gd name="connsiteX4" fmla="*/ 961249 w 2930509"/>
              <a:gd name="connsiteY4" fmla="*/ 0 h 3382623"/>
              <a:gd name="connsiteX0" fmla="*/ 961249 w 2930509"/>
              <a:gd name="connsiteY0" fmla="*/ 0 h 3515973"/>
              <a:gd name="connsiteX1" fmla="*/ 2930509 w 2930509"/>
              <a:gd name="connsiteY1" fmla="*/ 2180865 h 3515973"/>
              <a:gd name="connsiteX2" fmla="*/ 1971977 w 2930509"/>
              <a:gd name="connsiteY2" fmla="*/ 3515973 h 3515973"/>
              <a:gd name="connsiteX3" fmla="*/ 0 w 2930509"/>
              <a:gd name="connsiteY3" fmla="*/ 1367284 h 3515973"/>
              <a:gd name="connsiteX4" fmla="*/ 961249 w 2930509"/>
              <a:gd name="connsiteY4" fmla="*/ 0 h 3515973"/>
              <a:gd name="connsiteX0" fmla="*/ 961249 w 2932890"/>
              <a:gd name="connsiteY0" fmla="*/ 0 h 3515973"/>
              <a:gd name="connsiteX1" fmla="*/ 2932890 w 2932890"/>
              <a:gd name="connsiteY1" fmla="*/ 2171340 h 3515973"/>
              <a:gd name="connsiteX2" fmla="*/ 1971977 w 2932890"/>
              <a:gd name="connsiteY2" fmla="*/ 3515973 h 3515973"/>
              <a:gd name="connsiteX3" fmla="*/ 0 w 2932890"/>
              <a:gd name="connsiteY3" fmla="*/ 1367284 h 3515973"/>
              <a:gd name="connsiteX4" fmla="*/ 961249 w 2932890"/>
              <a:gd name="connsiteY4" fmla="*/ 0 h 3515973"/>
              <a:gd name="connsiteX0" fmla="*/ 961249 w 2937653"/>
              <a:gd name="connsiteY0" fmla="*/ 0 h 3515973"/>
              <a:gd name="connsiteX1" fmla="*/ 2937653 w 2937653"/>
              <a:gd name="connsiteY1" fmla="*/ 2176103 h 3515973"/>
              <a:gd name="connsiteX2" fmla="*/ 1971977 w 2937653"/>
              <a:gd name="connsiteY2" fmla="*/ 3515973 h 3515973"/>
              <a:gd name="connsiteX3" fmla="*/ 0 w 2937653"/>
              <a:gd name="connsiteY3" fmla="*/ 1367284 h 3515973"/>
              <a:gd name="connsiteX4" fmla="*/ 961249 w 2937653"/>
              <a:gd name="connsiteY4" fmla="*/ 0 h 3515973"/>
              <a:gd name="connsiteX0" fmla="*/ 961249 w 2937653"/>
              <a:gd name="connsiteY0" fmla="*/ 0 h 3499305"/>
              <a:gd name="connsiteX1" fmla="*/ 2937653 w 2937653"/>
              <a:gd name="connsiteY1" fmla="*/ 2176103 h 3499305"/>
              <a:gd name="connsiteX2" fmla="*/ 1976739 w 2937653"/>
              <a:gd name="connsiteY2" fmla="*/ 3499305 h 3499305"/>
              <a:gd name="connsiteX3" fmla="*/ 0 w 2937653"/>
              <a:gd name="connsiteY3" fmla="*/ 1367284 h 3499305"/>
              <a:gd name="connsiteX4" fmla="*/ 961249 w 2937653"/>
              <a:gd name="connsiteY4" fmla="*/ 0 h 3499305"/>
              <a:gd name="connsiteX0" fmla="*/ 954105 w 2930509"/>
              <a:gd name="connsiteY0" fmla="*/ 0 h 3499305"/>
              <a:gd name="connsiteX1" fmla="*/ 2930509 w 2930509"/>
              <a:gd name="connsiteY1" fmla="*/ 2176103 h 3499305"/>
              <a:gd name="connsiteX2" fmla="*/ 1969595 w 2930509"/>
              <a:gd name="connsiteY2" fmla="*/ 3499305 h 3499305"/>
              <a:gd name="connsiteX3" fmla="*/ 0 w 2930509"/>
              <a:gd name="connsiteY3" fmla="*/ 1383953 h 3499305"/>
              <a:gd name="connsiteX4" fmla="*/ 954105 w 2930509"/>
              <a:gd name="connsiteY4" fmla="*/ 0 h 3499305"/>
              <a:gd name="connsiteX0" fmla="*/ 963630 w 2930509"/>
              <a:gd name="connsiteY0" fmla="*/ 0 h 3504067"/>
              <a:gd name="connsiteX1" fmla="*/ 2930509 w 2930509"/>
              <a:gd name="connsiteY1" fmla="*/ 2180865 h 3504067"/>
              <a:gd name="connsiteX2" fmla="*/ 1969595 w 2930509"/>
              <a:gd name="connsiteY2" fmla="*/ 3504067 h 3504067"/>
              <a:gd name="connsiteX3" fmla="*/ 0 w 2930509"/>
              <a:gd name="connsiteY3" fmla="*/ 1388715 h 3504067"/>
              <a:gd name="connsiteX4" fmla="*/ 963630 w 2930509"/>
              <a:gd name="connsiteY4" fmla="*/ 0 h 3504067"/>
              <a:gd name="connsiteX0" fmla="*/ 963630 w 2930509"/>
              <a:gd name="connsiteY0" fmla="*/ 0 h 3508830"/>
              <a:gd name="connsiteX1" fmla="*/ 2930509 w 2930509"/>
              <a:gd name="connsiteY1" fmla="*/ 2185628 h 3508830"/>
              <a:gd name="connsiteX2" fmla="*/ 1969595 w 2930509"/>
              <a:gd name="connsiteY2" fmla="*/ 3508830 h 3508830"/>
              <a:gd name="connsiteX3" fmla="*/ 0 w 2930509"/>
              <a:gd name="connsiteY3" fmla="*/ 1393478 h 3508830"/>
              <a:gd name="connsiteX4" fmla="*/ 963630 w 2930509"/>
              <a:gd name="connsiteY4" fmla="*/ 0 h 3508830"/>
              <a:gd name="connsiteX0" fmla="*/ 963630 w 2930509"/>
              <a:gd name="connsiteY0" fmla="*/ 0 h 3211650"/>
              <a:gd name="connsiteX1" fmla="*/ 2930509 w 2930509"/>
              <a:gd name="connsiteY1" fmla="*/ 2185628 h 3211650"/>
              <a:gd name="connsiteX2" fmla="*/ 582755 w 2930509"/>
              <a:gd name="connsiteY2" fmla="*/ 3211650 h 3211650"/>
              <a:gd name="connsiteX3" fmla="*/ 0 w 2930509"/>
              <a:gd name="connsiteY3" fmla="*/ 1393478 h 3211650"/>
              <a:gd name="connsiteX4" fmla="*/ 963630 w 2930509"/>
              <a:gd name="connsiteY4" fmla="*/ 0 h 3211650"/>
              <a:gd name="connsiteX0" fmla="*/ 2060910 w 2930509"/>
              <a:gd name="connsiteY0" fmla="*/ 0 h 3005910"/>
              <a:gd name="connsiteX1" fmla="*/ 2930509 w 2930509"/>
              <a:gd name="connsiteY1" fmla="*/ 1979888 h 3005910"/>
              <a:gd name="connsiteX2" fmla="*/ 582755 w 2930509"/>
              <a:gd name="connsiteY2" fmla="*/ 3005910 h 3005910"/>
              <a:gd name="connsiteX3" fmla="*/ 0 w 2930509"/>
              <a:gd name="connsiteY3" fmla="*/ 1187738 h 3005910"/>
              <a:gd name="connsiteX4" fmla="*/ 2060910 w 2930509"/>
              <a:gd name="connsiteY4" fmla="*/ 0 h 3005910"/>
              <a:gd name="connsiteX0" fmla="*/ 2114250 w 2983849"/>
              <a:gd name="connsiteY0" fmla="*/ 0 h 3005910"/>
              <a:gd name="connsiteX1" fmla="*/ 2983849 w 2983849"/>
              <a:gd name="connsiteY1" fmla="*/ 1979888 h 3005910"/>
              <a:gd name="connsiteX2" fmla="*/ 636095 w 2983849"/>
              <a:gd name="connsiteY2" fmla="*/ 3005910 h 3005910"/>
              <a:gd name="connsiteX3" fmla="*/ 0 w 2983849"/>
              <a:gd name="connsiteY3" fmla="*/ 1103918 h 3005910"/>
              <a:gd name="connsiteX4" fmla="*/ 2114250 w 2983849"/>
              <a:gd name="connsiteY4" fmla="*/ 0 h 3005910"/>
              <a:gd name="connsiteX0" fmla="*/ 2114250 w 2960989"/>
              <a:gd name="connsiteY0" fmla="*/ 0 h 3005910"/>
              <a:gd name="connsiteX1" fmla="*/ 2960989 w 2960989"/>
              <a:gd name="connsiteY1" fmla="*/ 1903688 h 3005910"/>
              <a:gd name="connsiteX2" fmla="*/ 636095 w 2960989"/>
              <a:gd name="connsiteY2" fmla="*/ 3005910 h 3005910"/>
              <a:gd name="connsiteX3" fmla="*/ 0 w 2960989"/>
              <a:gd name="connsiteY3" fmla="*/ 1103918 h 3005910"/>
              <a:gd name="connsiteX4" fmla="*/ 2114250 w 2960989"/>
              <a:gd name="connsiteY4" fmla="*/ 0 h 3005910"/>
              <a:gd name="connsiteX0" fmla="*/ 2114250 w 2960989"/>
              <a:gd name="connsiteY0" fmla="*/ 0 h 2984479"/>
              <a:gd name="connsiteX1" fmla="*/ 2960989 w 2960989"/>
              <a:gd name="connsiteY1" fmla="*/ 1903688 h 2984479"/>
              <a:gd name="connsiteX2" fmla="*/ 626570 w 2960989"/>
              <a:gd name="connsiteY2" fmla="*/ 2984479 h 2984479"/>
              <a:gd name="connsiteX3" fmla="*/ 0 w 2960989"/>
              <a:gd name="connsiteY3" fmla="*/ 1103918 h 2984479"/>
              <a:gd name="connsiteX4" fmla="*/ 2114250 w 2960989"/>
              <a:gd name="connsiteY4" fmla="*/ 0 h 2984479"/>
              <a:gd name="connsiteX0" fmla="*/ 2114250 w 2939558"/>
              <a:gd name="connsiteY0" fmla="*/ 0 h 2984479"/>
              <a:gd name="connsiteX1" fmla="*/ 2939558 w 2939558"/>
              <a:gd name="connsiteY1" fmla="*/ 1884638 h 2984479"/>
              <a:gd name="connsiteX2" fmla="*/ 626570 w 2939558"/>
              <a:gd name="connsiteY2" fmla="*/ 2984479 h 2984479"/>
              <a:gd name="connsiteX3" fmla="*/ 0 w 2939558"/>
              <a:gd name="connsiteY3" fmla="*/ 1103918 h 2984479"/>
              <a:gd name="connsiteX4" fmla="*/ 2114250 w 2939558"/>
              <a:gd name="connsiteY4" fmla="*/ 0 h 2984479"/>
              <a:gd name="connsiteX0" fmla="*/ 2123775 w 2939558"/>
              <a:gd name="connsiteY0" fmla="*/ 0 h 2974954"/>
              <a:gd name="connsiteX1" fmla="*/ 2939558 w 2939558"/>
              <a:gd name="connsiteY1" fmla="*/ 1875113 h 2974954"/>
              <a:gd name="connsiteX2" fmla="*/ 626570 w 2939558"/>
              <a:gd name="connsiteY2" fmla="*/ 2974954 h 2974954"/>
              <a:gd name="connsiteX3" fmla="*/ 0 w 2939558"/>
              <a:gd name="connsiteY3" fmla="*/ 1094393 h 2974954"/>
              <a:gd name="connsiteX4" fmla="*/ 2123775 w 2939558"/>
              <a:gd name="connsiteY4" fmla="*/ 0 h 2974954"/>
              <a:gd name="connsiteX0" fmla="*/ 2111868 w 2927651"/>
              <a:gd name="connsiteY0" fmla="*/ 0 h 2974954"/>
              <a:gd name="connsiteX1" fmla="*/ 2927651 w 2927651"/>
              <a:gd name="connsiteY1" fmla="*/ 1875113 h 2974954"/>
              <a:gd name="connsiteX2" fmla="*/ 614663 w 2927651"/>
              <a:gd name="connsiteY2" fmla="*/ 2974954 h 2974954"/>
              <a:gd name="connsiteX3" fmla="*/ 0 w 2927651"/>
              <a:gd name="connsiteY3" fmla="*/ 1084868 h 2974954"/>
              <a:gd name="connsiteX4" fmla="*/ 2111868 w 2927651"/>
              <a:gd name="connsiteY4" fmla="*/ 0 h 2974954"/>
              <a:gd name="connsiteX0" fmla="*/ 2252545 w 3068328"/>
              <a:gd name="connsiteY0" fmla="*/ 0 h 2974954"/>
              <a:gd name="connsiteX1" fmla="*/ 3068328 w 3068328"/>
              <a:gd name="connsiteY1" fmla="*/ 1875113 h 2974954"/>
              <a:gd name="connsiteX2" fmla="*/ 755340 w 3068328"/>
              <a:gd name="connsiteY2" fmla="*/ 2974954 h 2974954"/>
              <a:gd name="connsiteX3" fmla="*/ 0 w 3068328"/>
              <a:gd name="connsiteY3" fmla="*/ 923090 h 2974954"/>
              <a:gd name="connsiteX4" fmla="*/ 2252545 w 3068328"/>
              <a:gd name="connsiteY4" fmla="*/ 0 h 2974954"/>
              <a:gd name="connsiteX0" fmla="*/ 2252545 w 3068328"/>
              <a:gd name="connsiteY0" fmla="*/ 0 h 3059360"/>
              <a:gd name="connsiteX1" fmla="*/ 3068328 w 3068328"/>
              <a:gd name="connsiteY1" fmla="*/ 1875113 h 3059360"/>
              <a:gd name="connsiteX2" fmla="*/ 1944060 w 3068328"/>
              <a:gd name="connsiteY2" fmla="*/ 3059360 h 3059360"/>
              <a:gd name="connsiteX3" fmla="*/ 0 w 3068328"/>
              <a:gd name="connsiteY3" fmla="*/ 923090 h 3059360"/>
              <a:gd name="connsiteX4" fmla="*/ 2252545 w 3068328"/>
              <a:gd name="connsiteY4" fmla="*/ 0 h 3059360"/>
              <a:gd name="connsiteX0" fmla="*/ 2252545 w 2934685"/>
              <a:gd name="connsiteY0" fmla="*/ 0 h 3059360"/>
              <a:gd name="connsiteX1" fmla="*/ 2934685 w 2934685"/>
              <a:gd name="connsiteY1" fmla="*/ 1713334 h 3059360"/>
              <a:gd name="connsiteX2" fmla="*/ 1944060 w 2934685"/>
              <a:gd name="connsiteY2" fmla="*/ 3059360 h 3059360"/>
              <a:gd name="connsiteX3" fmla="*/ 0 w 2934685"/>
              <a:gd name="connsiteY3" fmla="*/ 923090 h 3059360"/>
              <a:gd name="connsiteX4" fmla="*/ 2252545 w 2934685"/>
              <a:gd name="connsiteY4" fmla="*/ 0 h 3059360"/>
              <a:gd name="connsiteX0" fmla="*/ 2111868 w 2934685"/>
              <a:gd name="connsiteY0" fmla="*/ 0 h 3221138"/>
              <a:gd name="connsiteX1" fmla="*/ 2934685 w 2934685"/>
              <a:gd name="connsiteY1" fmla="*/ 1875112 h 3221138"/>
              <a:gd name="connsiteX2" fmla="*/ 1944060 w 2934685"/>
              <a:gd name="connsiteY2" fmla="*/ 3221138 h 3221138"/>
              <a:gd name="connsiteX3" fmla="*/ 0 w 2934685"/>
              <a:gd name="connsiteY3" fmla="*/ 1084868 h 3221138"/>
              <a:gd name="connsiteX4" fmla="*/ 2111868 w 2934685"/>
              <a:gd name="connsiteY4" fmla="*/ 0 h 3221138"/>
              <a:gd name="connsiteX0" fmla="*/ 2095200 w 2934685"/>
              <a:gd name="connsiteY0" fmla="*/ 0 h 3211613"/>
              <a:gd name="connsiteX1" fmla="*/ 2934685 w 2934685"/>
              <a:gd name="connsiteY1" fmla="*/ 1865587 h 3211613"/>
              <a:gd name="connsiteX2" fmla="*/ 1944060 w 2934685"/>
              <a:gd name="connsiteY2" fmla="*/ 3211613 h 3211613"/>
              <a:gd name="connsiteX3" fmla="*/ 0 w 2934685"/>
              <a:gd name="connsiteY3" fmla="*/ 1075343 h 3211613"/>
              <a:gd name="connsiteX4" fmla="*/ 2095200 w 2934685"/>
              <a:gd name="connsiteY4" fmla="*/ 0 h 3211613"/>
              <a:gd name="connsiteX0" fmla="*/ 2090437 w 2934685"/>
              <a:gd name="connsiteY0" fmla="*/ 0 h 3209231"/>
              <a:gd name="connsiteX1" fmla="*/ 2934685 w 2934685"/>
              <a:gd name="connsiteY1" fmla="*/ 1863205 h 3209231"/>
              <a:gd name="connsiteX2" fmla="*/ 1944060 w 2934685"/>
              <a:gd name="connsiteY2" fmla="*/ 3209231 h 3209231"/>
              <a:gd name="connsiteX3" fmla="*/ 0 w 2934685"/>
              <a:gd name="connsiteY3" fmla="*/ 1072961 h 3209231"/>
              <a:gd name="connsiteX4" fmla="*/ 2090437 w 2934685"/>
              <a:gd name="connsiteY4" fmla="*/ 0 h 3209231"/>
              <a:gd name="connsiteX0" fmla="*/ 2109487 w 2953735"/>
              <a:gd name="connsiteY0" fmla="*/ 0 h 3209231"/>
              <a:gd name="connsiteX1" fmla="*/ 2953735 w 2953735"/>
              <a:gd name="connsiteY1" fmla="*/ 1863205 h 3209231"/>
              <a:gd name="connsiteX2" fmla="*/ 1963110 w 2953735"/>
              <a:gd name="connsiteY2" fmla="*/ 3209231 h 3209231"/>
              <a:gd name="connsiteX3" fmla="*/ 0 w 2953735"/>
              <a:gd name="connsiteY3" fmla="*/ 1072961 h 3209231"/>
              <a:gd name="connsiteX4" fmla="*/ 2109487 w 2953735"/>
              <a:gd name="connsiteY4" fmla="*/ 0 h 3209231"/>
              <a:gd name="connsiteX0" fmla="*/ 2109487 w 2937067"/>
              <a:gd name="connsiteY0" fmla="*/ 0 h 3209231"/>
              <a:gd name="connsiteX1" fmla="*/ 2937067 w 2937067"/>
              <a:gd name="connsiteY1" fmla="*/ 1875111 h 3209231"/>
              <a:gd name="connsiteX2" fmla="*/ 1963110 w 2937067"/>
              <a:gd name="connsiteY2" fmla="*/ 3209231 h 3209231"/>
              <a:gd name="connsiteX3" fmla="*/ 0 w 2937067"/>
              <a:gd name="connsiteY3" fmla="*/ 1072961 h 3209231"/>
              <a:gd name="connsiteX4" fmla="*/ 2109487 w 2937067"/>
              <a:gd name="connsiteY4" fmla="*/ 0 h 3209231"/>
              <a:gd name="connsiteX0" fmla="*/ 2109487 w 2937067"/>
              <a:gd name="connsiteY0" fmla="*/ 0 h 3187799"/>
              <a:gd name="connsiteX1" fmla="*/ 2937067 w 2937067"/>
              <a:gd name="connsiteY1" fmla="*/ 1875111 h 3187799"/>
              <a:gd name="connsiteX2" fmla="*/ 1977398 w 2937067"/>
              <a:gd name="connsiteY2" fmla="*/ 3187799 h 3187799"/>
              <a:gd name="connsiteX3" fmla="*/ 0 w 2937067"/>
              <a:gd name="connsiteY3" fmla="*/ 1072961 h 3187799"/>
              <a:gd name="connsiteX4" fmla="*/ 2109487 w 2937067"/>
              <a:gd name="connsiteY4" fmla="*/ 0 h 3187799"/>
              <a:gd name="connsiteX0" fmla="*/ 153938 w 2937067"/>
              <a:gd name="connsiteY0" fmla="*/ 0 h 2943356"/>
              <a:gd name="connsiteX1" fmla="*/ 2937067 w 2937067"/>
              <a:gd name="connsiteY1" fmla="*/ 1630668 h 2943356"/>
              <a:gd name="connsiteX2" fmla="*/ 1977398 w 2937067"/>
              <a:gd name="connsiteY2" fmla="*/ 2943356 h 2943356"/>
              <a:gd name="connsiteX3" fmla="*/ 0 w 2937067"/>
              <a:gd name="connsiteY3" fmla="*/ 828518 h 2943356"/>
              <a:gd name="connsiteX4" fmla="*/ 153938 w 2937067"/>
              <a:gd name="connsiteY4" fmla="*/ 0 h 2943356"/>
              <a:gd name="connsiteX0" fmla="*/ 153938 w 2937067"/>
              <a:gd name="connsiteY0" fmla="*/ 0 h 2807554"/>
              <a:gd name="connsiteX1" fmla="*/ 2937067 w 2937067"/>
              <a:gd name="connsiteY1" fmla="*/ 1630668 h 2807554"/>
              <a:gd name="connsiteX2" fmla="*/ 1832543 w 2937067"/>
              <a:gd name="connsiteY2" fmla="*/ 2807554 h 2807554"/>
              <a:gd name="connsiteX3" fmla="*/ 0 w 2937067"/>
              <a:gd name="connsiteY3" fmla="*/ 828518 h 2807554"/>
              <a:gd name="connsiteX4" fmla="*/ 153938 w 2937067"/>
              <a:gd name="connsiteY4" fmla="*/ 0 h 2807554"/>
              <a:gd name="connsiteX0" fmla="*/ 153938 w 2140362"/>
              <a:gd name="connsiteY0" fmla="*/ 0 h 2807554"/>
              <a:gd name="connsiteX1" fmla="*/ 2140362 w 2140362"/>
              <a:gd name="connsiteY1" fmla="*/ 1829845 h 2807554"/>
              <a:gd name="connsiteX2" fmla="*/ 1832543 w 2140362"/>
              <a:gd name="connsiteY2" fmla="*/ 2807554 h 2807554"/>
              <a:gd name="connsiteX3" fmla="*/ 0 w 2140362"/>
              <a:gd name="connsiteY3" fmla="*/ 828518 h 2807554"/>
              <a:gd name="connsiteX4" fmla="*/ 153938 w 2140362"/>
              <a:gd name="connsiteY4" fmla="*/ 0 h 2807554"/>
              <a:gd name="connsiteX0" fmla="*/ 153938 w 2765052"/>
              <a:gd name="connsiteY0" fmla="*/ 0 h 2807554"/>
              <a:gd name="connsiteX1" fmla="*/ 2765052 w 2765052"/>
              <a:gd name="connsiteY1" fmla="*/ 1485813 h 2807554"/>
              <a:gd name="connsiteX2" fmla="*/ 1832543 w 2765052"/>
              <a:gd name="connsiteY2" fmla="*/ 2807554 h 2807554"/>
              <a:gd name="connsiteX3" fmla="*/ 0 w 2765052"/>
              <a:gd name="connsiteY3" fmla="*/ 828518 h 2807554"/>
              <a:gd name="connsiteX4" fmla="*/ 153938 w 2765052"/>
              <a:gd name="connsiteY4" fmla="*/ 0 h 2807554"/>
              <a:gd name="connsiteX0" fmla="*/ 769574 w 3380688"/>
              <a:gd name="connsiteY0" fmla="*/ 0 h 2807554"/>
              <a:gd name="connsiteX1" fmla="*/ 3380688 w 3380688"/>
              <a:gd name="connsiteY1" fmla="*/ 1485813 h 2807554"/>
              <a:gd name="connsiteX2" fmla="*/ 2448179 w 3380688"/>
              <a:gd name="connsiteY2" fmla="*/ 2807554 h 2807554"/>
              <a:gd name="connsiteX3" fmla="*/ 0 w 3380688"/>
              <a:gd name="connsiteY3" fmla="*/ 1516581 h 2807554"/>
              <a:gd name="connsiteX4" fmla="*/ 769574 w 3380688"/>
              <a:gd name="connsiteY4" fmla="*/ 0 h 2807554"/>
              <a:gd name="connsiteX0" fmla="*/ 769574 w 3380688"/>
              <a:gd name="connsiteY0" fmla="*/ 0 h 2790885"/>
              <a:gd name="connsiteX1" fmla="*/ 3380688 w 3380688"/>
              <a:gd name="connsiteY1" fmla="*/ 1485813 h 2790885"/>
              <a:gd name="connsiteX2" fmla="*/ 2445798 w 3380688"/>
              <a:gd name="connsiteY2" fmla="*/ 2790885 h 2790885"/>
              <a:gd name="connsiteX3" fmla="*/ 0 w 3380688"/>
              <a:gd name="connsiteY3" fmla="*/ 1516581 h 2790885"/>
              <a:gd name="connsiteX4" fmla="*/ 769574 w 3380688"/>
              <a:gd name="connsiteY4" fmla="*/ 0 h 2790885"/>
              <a:gd name="connsiteX0" fmla="*/ 769574 w 3385451"/>
              <a:gd name="connsiteY0" fmla="*/ 0 h 2790885"/>
              <a:gd name="connsiteX1" fmla="*/ 3385451 w 3385451"/>
              <a:gd name="connsiteY1" fmla="*/ 1471526 h 2790885"/>
              <a:gd name="connsiteX2" fmla="*/ 2445798 w 3385451"/>
              <a:gd name="connsiteY2" fmla="*/ 2790885 h 2790885"/>
              <a:gd name="connsiteX3" fmla="*/ 0 w 3385451"/>
              <a:gd name="connsiteY3" fmla="*/ 1516581 h 2790885"/>
              <a:gd name="connsiteX4" fmla="*/ 769574 w 3385451"/>
              <a:gd name="connsiteY4" fmla="*/ 0 h 2790885"/>
              <a:gd name="connsiteX0" fmla="*/ 767193 w 3385451"/>
              <a:gd name="connsiteY0" fmla="*/ 0 h 2812316"/>
              <a:gd name="connsiteX1" fmla="*/ 3385451 w 3385451"/>
              <a:gd name="connsiteY1" fmla="*/ 1492957 h 2812316"/>
              <a:gd name="connsiteX2" fmla="*/ 2445798 w 3385451"/>
              <a:gd name="connsiteY2" fmla="*/ 2812316 h 2812316"/>
              <a:gd name="connsiteX3" fmla="*/ 0 w 3385451"/>
              <a:gd name="connsiteY3" fmla="*/ 1538012 h 2812316"/>
              <a:gd name="connsiteX4" fmla="*/ 767193 w 3385451"/>
              <a:gd name="connsiteY4" fmla="*/ 0 h 2812316"/>
              <a:gd name="connsiteX0" fmla="*/ 779099 w 3397357"/>
              <a:gd name="connsiteY0" fmla="*/ 0 h 2812316"/>
              <a:gd name="connsiteX1" fmla="*/ 3397357 w 3397357"/>
              <a:gd name="connsiteY1" fmla="*/ 1492957 h 2812316"/>
              <a:gd name="connsiteX2" fmla="*/ 2457704 w 3397357"/>
              <a:gd name="connsiteY2" fmla="*/ 2812316 h 2812316"/>
              <a:gd name="connsiteX3" fmla="*/ 0 w 3397357"/>
              <a:gd name="connsiteY3" fmla="*/ 1557062 h 2812316"/>
              <a:gd name="connsiteX4" fmla="*/ 779099 w 3397357"/>
              <a:gd name="connsiteY4" fmla="*/ 0 h 281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357" h="2812316">
                <a:moveTo>
                  <a:pt x="779099" y="0"/>
                </a:moveTo>
                <a:lnTo>
                  <a:pt x="3397357" y="1492957"/>
                </a:lnTo>
                <a:lnTo>
                  <a:pt x="2457704" y="2812316"/>
                </a:lnTo>
                <a:lnTo>
                  <a:pt x="0" y="1557062"/>
                </a:lnTo>
                <a:lnTo>
                  <a:pt x="779099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1" name="triangles 16.6"/>
          <p:cNvSpPr/>
          <p:nvPr/>
        </p:nvSpPr>
        <p:spPr>
          <a:xfrm>
            <a:off x="4722096" y="1020766"/>
            <a:ext cx="2930509" cy="350883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  <a:gd name="connsiteX0" fmla="*/ 637399 w 1927527"/>
              <a:gd name="connsiteY0" fmla="*/ 0 h 2893673"/>
              <a:gd name="connsiteX1" fmla="*/ 1787509 w 1927527"/>
              <a:gd name="connsiteY1" fmla="*/ 326665 h 2893673"/>
              <a:gd name="connsiteX2" fmla="*/ 1927527 w 1927527"/>
              <a:gd name="connsiteY2" fmla="*/ 2893673 h 2893673"/>
              <a:gd name="connsiteX3" fmla="*/ 0 w 1927527"/>
              <a:gd name="connsiteY3" fmla="*/ 706884 h 2893673"/>
              <a:gd name="connsiteX4" fmla="*/ 637399 w 1927527"/>
              <a:gd name="connsiteY4" fmla="*/ 0 h 2893673"/>
              <a:gd name="connsiteX0" fmla="*/ 637399 w 2809859"/>
              <a:gd name="connsiteY0" fmla="*/ 0 h 2893673"/>
              <a:gd name="connsiteX1" fmla="*/ 2809859 w 2809859"/>
              <a:gd name="connsiteY1" fmla="*/ 1691915 h 2893673"/>
              <a:gd name="connsiteX2" fmla="*/ 1927527 w 2809859"/>
              <a:gd name="connsiteY2" fmla="*/ 2893673 h 2893673"/>
              <a:gd name="connsiteX3" fmla="*/ 0 w 2809859"/>
              <a:gd name="connsiteY3" fmla="*/ 706884 h 2893673"/>
              <a:gd name="connsiteX4" fmla="*/ 637399 w 2809859"/>
              <a:gd name="connsiteY4" fmla="*/ 0 h 2893673"/>
              <a:gd name="connsiteX0" fmla="*/ 758049 w 2930509"/>
              <a:gd name="connsiteY0" fmla="*/ 0 h 2893673"/>
              <a:gd name="connsiteX1" fmla="*/ 2930509 w 2930509"/>
              <a:gd name="connsiteY1" fmla="*/ 1691915 h 2893673"/>
              <a:gd name="connsiteX2" fmla="*/ 2048177 w 2930509"/>
              <a:gd name="connsiteY2" fmla="*/ 2893673 h 2893673"/>
              <a:gd name="connsiteX3" fmla="*/ 0 w 2930509"/>
              <a:gd name="connsiteY3" fmla="*/ 878334 h 2893673"/>
              <a:gd name="connsiteX4" fmla="*/ 758049 w 2930509"/>
              <a:gd name="connsiteY4" fmla="*/ 0 h 2893673"/>
              <a:gd name="connsiteX0" fmla="*/ 961249 w 2930509"/>
              <a:gd name="connsiteY0" fmla="*/ 0 h 3382623"/>
              <a:gd name="connsiteX1" fmla="*/ 2930509 w 2930509"/>
              <a:gd name="connsiteY1" fmla="*/ 2180865 h 3382623"/>
              <a:gd name="connsiteX2" fmla="*/ 2048177 w 2930509"/>
              <a:gd name="connsiteY2" fmla="*/ 3382623 h 3382623"/>
              <a:gd name="connsiteX3" fmla="*/ 0 w 2930509"/>
              <a:gd name="connsiteY3" fmla="*/ 1367284 h 3382623"/>
              <a:gd name="connsiteX4" fmla="*/ 961249 w 2930509"/>
              <a:gd name="connsiteY4" fmla="*/ 0 h 3382623"/>
              <a:gd name="connsiteX0" fmla="*/ 961249 w 2930509"/>
              <a:gd name="connsiteY0" fmla="*/ 0 h 3515973"/>
              <a:gd name="connsiteX1" fmla="*/ 2930509 w 2930509"/>
              <a:gd name="connsiteY1" fmla="*/ 2180865 h 3515973"/>
              <a:gd name="connsiteX2" fmla="*/ 1971977 w 2930509"/>
              <a:gd name="connsiteY2" fmla="*/ 3515973 h 3515973"/>
              <a:gd name="connsiteX3" fmla="*/ 0 w 2930509"/>
              <a:gd name="connsiteY3" fmla="*/ 1367284 h 3515973"/>
              <a:gd name="connsiteX4" fmla="*/ 961249 w 2930509"/>
              <a:gd name="connsiteY4" fmla="*/ 0 h 3515973"/>
              <a:gd name="connsiteX0" fmla="*/ 961249 w 2932890"/>
              <a:gd name="connsiteY0" fmla="*/ 0 h 3515973"/>
              <a:gd name="connsiteX1" fmla="*/ 2932890 w 2932890"/>
              <a:gd name="connsiteY1" fmla="*/ 2171340 h 3515973"/>
              <a:gd name="connsiteX2" fmla="*/ 1971977 w 2932890"/>
              <a:gd name="connsiteY2" fmla="*/ 3515973 h 3515973"/>
              <a:gd name="connsiteX3" fmla="*/ 0 w 2932890"/>
              <a:gd name="connsiteY3" fmla="*/ 1367284 h 3515973"/>
              <a:gd name="connsiteX4" fmla="*/ 961249 w 2932890"/>
              <a:gd name="connsiteY4" fmla="*/ 0 h 3515973"/>
              <a:gd name="connsiteX0" fmla="*/ 961249 w 2937653"/>
              <a:gd name="connsiteY0" fmla="*/ 0 h 3515973"/>
              <a:gd name="connsiteX1" fmla="*/ 2937653 w 2937653"/>
              <a:gd name="connsiteY1" fmla="*/ 2176103 h 3515973"/>
              <a:gd name="connsiteX2" fmla="*/ 1971977 w 2937653"/>
              <a:gd name="connsiteY2" fmla="*/ 3515973 h 3515973"/>
              <a:gd name="connsiteX3" fmla="*/ 0 w 2937653"/>
              <a:gd name="connsiteY3" fmla="*/ 1367284 h 3515973"/>
              <a:gd name="connsiteX4" fmla="*/ 961249 w 2937653"/>
              <a:gd name="connsiteY4" fmla="*/ 0 h 3515973"/>
              <a:gd name="connsiteX0" fmla="*/ 961249 w 2937653"/>
              <a:gd name="connsiteY0" fmla="*/ 0 h 3499305"/>
              <a:gd name="connsiteX1" fmla="*/ 2937653 w 2937653"/>
              <a:gd name="connsiteY1" fmla="*/ 2176103 h 3499305"/>
              <a:gd name="connsiteX2" fmla="*/ 1976739 w 2937653"/>
              <a:gd name="connsiteY2" fmla="*/ 3499305 h 3499305"/>
              <a:gd name="connsiteX3" fmla="*/ 0 w 2937653"/>
              <a:gd name="connsiteY3" fmla="*/ 1367284 h 3499305"/>
              <a:gd name="connsiteX4" fmla="*/ 961249 w 2937653"/>
              <a:gd name="connsiteY4" fmla="*/ 0 h 3499305"/>
              <a:gd name="connsiteX0" fmla="*/ 954105 w 2930509"/>
              <a:gd name="connsiteY0" fmla="*/ 0 h 3499305"/>
              <a:gd name="connsiteX1" fmla="*/ 2930509 w 2930509"/>
              <a:gd name="connsiteY1" fmla="*/ 2176103 h 3499305"/>
              <a:gd name="connsiteX2" fmla="*/ 1969595 w 2930509"/>
              <a:gd name="connsiteY2" fmla="*/ 3499305 h 3499305"/>
              <a:gd name="connsiteX3" fmla="*/ 0 w 2930509"/>
              <a:gd name="connsiteY3" fmla="*/ 1383953 h 3499305"/>
              <a:gd name="connsiteX4" fmla="*/ 954105 w 2930509"/>
              <a:gd name="connsiteY4" fmla="*/ 0 h 3499305"/>
              <a:gd name="connsiteX0" fmla="*/ 963630 w 2930509"/>
              <a:gd name="connsiteY0" fmla="*/ 0 h 3504067"/>
              <a:gd name="connsiteX1" fmla="*/ 2930509 w 2930509"/>
              <a:gd name="connsiteY1" fmla="*/ 2180865 h 3504067"/>
              <a:gd name="connsiteX2" fmla="*/ 1969595 w 2930509"/>
              <a:gd name="connsiteY2" fmla="*/ 3504067 h 3504067"/>
              <a:gd name="connsiteX3" fmla="*/ 0 w 2930509"/>
              <a:gd name="connsiteY3" fmla="*/ 1388715 h 3504067"/>
              <a:gd name="connsiteX4" fmla="*/ 963630 w 2930509"/>
              <a:gd name="connsiteY4" fmla="*/ 0 h 3504067"/>
              <a:gd name="connsiteX0" fmla="*/ 963630 w 2930509"/>
              <a:gd name="connsiteY0" fmla="*/ 0 h 3508830"/>
              <a:gd name="connsiteX1" fmla="*/ 2930509 w 2930509"/>
              <a:gd name="connsiteY1" fmla="*/ 2185628 h 3508830"/>
              <a:gd name="connsiteX2" fmla="*/ 1969595 w 2930509"/>
              <a:gd name="connsiteY2" fmla="*/ 3508830 h 3508830"/>
              <a:gd name="connsiteX3" fmla="*/ 0 w 2930509"/>
              <a:gd name="connsiteY3" fmla="*/ 1393478 h 3508830"/>
              <a:gd name="connsiteX4" fmla="*/ 963630 w 2930509"/>
              <a:gd name="connsiteY4" fmla="*/ 0 h 350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509" h="3508830">
                <a:moveTo>
                  <a:pt x="963630" y="0"/>
                </a:moveTo>
                <a:lnTo>
                  <a:pt x="2930509" y="2185628"/>
                </a:lnTo>
                <a:lnTo>
                  <a:pt x="1969595" y="3508830"/>
                </a:lnTo>
                <a:lnTo>
                  <a:pt x="0" y="1393478"/>
                </a:lnTo>
                <a:lnTo>
                  <a:pt x="96363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2" name="triangles 16.6"/>
          <p:cNvSpPr/>
          <p:nvPr/>
        </p:nvSpPr>
        <p:spPr>
          <a:xfrm>
            <a:off x="4725660" y="1335982"/>
            <a:ext cx="2927651" cy="297495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  <a:gd name="connsiteX0" fmla="*/ 637399 w 1927527"/>
              <a:gd name="connsiteY0" fmla="*/ 0 h 2893673"/>
              <a:gd name="connsiteX1" fmla="*/ 1787509 w 1927527"/>
              <a:gd name="connsiteY1" fmla="*/ 326665 h 2893673"/>
              <a:gd name="connsiteX2" fmla="*/ 1927527 w 1927527"/>
              <a:gd name="connsiteY2" fmla="*/ 2893673 h 2893673"/>
              <a:gd name="connsiteX3" fmla="*/ 0 w 1927527"/>
              <a:gd name="connsiteY3" fmla="*/ 706884 h 2893673"/>
              <a:gd name="connsiteX4" fmla="*/ 637399 w 1927527"/>
              <a:gd name="connsiteY4" fmla="*/ 0 h 2893673"/>
              <a:gd name="connsiteX0" fmla="*/ 637399 w 2809859"/>
              <a:gd name="connsiteY0" fmla="*/ 0 h 2893673"/>
              <a:gd name="connsiteX1" fmla="*/ 2809859 w 2809859"/>
              <a:gd name="connsiteY1" fmla="*/ 1691915 h 2893673"/>
              <a:gd name="connsiteX2" fmla="*/ 1927527 w 2809859"/>
              <a:gd name="connsiteY2" fmla="*/ 2893673 h 2893673"/>
              <a:gd name="connsiteX3" fmla="*/ 0 w 2809859"/>
              <a:gd name="connsiteY3" fmla="*/ 706884 h 2893673"/>
              <a:gd name="connsiteX4" fmla="*/ 637399 w 2809859"/>
              <a:gd name="connsiteY4" fmla="*/ 0 h 2893673"/>
              <a:gd name="connsiteX0" fmla="*/ 758049 w 2930509"/>
              <a:gd name="connsiteY0" fmla="*/ 0 h 2893673"/>
              <a:gd name="connsiteX1" fmla="*/ 2930509 w 2930509"/>
              <a:gd name="connsiteY1" fmla="*/ 1691915 h 2893673"/>
              <a:gd name="connsiteX2" fmla="*/ 2048177 w 2930509"/>
              <a:gd name="connsiteY2" fmla="*/ 2893673 h 2893673"/>
              <a:gd name="connsiteX3" fmla="*/ 0 w 2930509"/>
              <a:gd name="connsiteY3" fmla="*/ 878334 h 2893673"/>
              <a:gd name="connsiteX4" fmla="*/ 758049 w 2930509"/>
              <a:gd name="connsiteY4" fmla="*/ 0 h 2893673"/>
              <a:gd name="connsiteX0" fmla="*/ 961249 w 2930509"/>
              <a:gd name="connsiteY0" fmla="*/ 0 h 3382623"/>
              <a:gd name="connsiteX1" fmla="*/ 2930509 w 2930509"/>
              <a:gd name="connsiteY1" fmla="*/ 2180865 h 3382623"/>
              <a:gd name="connsiteX2" fmla="*/ 2048177 w 2930509"/>
              <a:gd name="connsiteY2" fmla="*/ 3382623 h 3382623"/>
              <a:gd name="connsiteX3" fmla="*/ 0 w 2930509"/>
              <a:gd name="connsiteY3" fmla="*/ 1367284 h 3382623"/>
              <a:gd name="connsiteX4" fmla="*/ 961249 w 2930509"/>
              <a:gd name="connsiteY4" fmla="*/ 0 h 3382623"/>
              <a:gd name="connsiteX0" fmla="*/ 961249 w 2930509"/>
              <a:gd name="connsiteY0" fmla="*/ 0 h 3515973"/>
              <a:gd name="connsiteX1" fmla="*/ 2930509 w 2930509"/>
              <a:gd name="connsiteY1" fmla="*/ 2180865 h 3515973"/>
              <a:gd name="connsiteX2" fmla="*/ 1971977 w 2930509"/>
              <a:gd name="connsiteY2" fmla="*/ 3515973 h 3515973"/>
              <a:gd name="connsiteX3" fmla="*/ 0 w 2930509"/>
              <a:gd name="connsiteY3" fmla="*/ 1367284 h 3515973"/>
              <a:gd name="connsiteX4" fmla="*/ 961249 w 2930509"/>
              <a:gd name="connsiteY4" fmla="*/ 0 h 3515973"/>
              <a:gd name="connsiteX0" fmla="*/ 961249 w 2932890"/>
              <a:gd name="connsiteY0" fmla="*/ 0 h 3515973"/>
              <a:gd name="connsiteX1" fmla="*/ 2932890 w 2932890"/>
              <a:gd name="connsiteY1" fmla="*/ 2171340 h 3515973"/>
              <a:gd name="connsiteX2" fmla="*/ 1971977 w 2932890"/>
              <a:gd name="connsiteY2" fmla="*/ 3515973 h 3515973"/>
              <a:gd name="connsiteX3" fmla="*/ 0 w 2932890"/>
              <a:gd name="connsiteY3" fmla="*/ 1367284 h 3515973"/>
              <a:gd name="connsiteX4" fmla="*/ 961249 w 2932890"/>
              <a:gd name="connsiteY4" fmla="*/ 0 h 3515973"/>
              <a:gd name="connsiteX0" fmla="*/ 961249 w 2937653"/>
              <a:gd name="connsiteY0" fmla="*/ 0 h 3515973"/>
              <a:gd name="connsiteX1" fmla="*/ 2937653 w 2937653"/>
              <a:gd name="connsiteY1" fmla="*/ 2176103 h 3515973"/>
              <a:gd name="connsiteX2" fmla="*/ 1971977 w 2937653"/>
              <a:gd name="connsiteY2" fmla="*/ 3515973 h 3515973"/>
              <a:gd name="connsiteX3" fmla="*/ 0 w 2937653"/>
              <a:gd name="connsiteY3" fmla="*/ 1367284 h 3515973"/>
              <a:gd name="connsiteX4" fmla="*/ 961249 w 2937653"/>
              <a:gd name="connsiteY4" fmla="*/ 0 h 3515973"/>
              <a:gd name="connsiteX0" fmla="*/ 961249 w 2937653"/>
              <a:gd name="connsiteY0" fmla="*/ 0 h 3499305"/>
              <a:gd name="connsiteX1" fmla="*/ 2937653 w 2937653"/>
              <a:gd name="connsiteY1" fmla="*/ 2176103 h 3499305"/>
              <a:gd name="connsiteX2" fmla="*/ 1976739 w 2937653"/>
              <a:gd name="connsiteY2" fmla="*/ 3499305 h 3499305"/>
              <a:gd name="connsiteX3" fmla="*/ 0 w 2937653"/>
              <a:gd name="connsiteY3" fmla="*/ 1367284 h 3499305"/>
              <a:gd name="connsiteX4" fmla="*/ 961249 w 2937653"/>
              <a:gd name="connsiteY4" fmla="*/ 0 h 3499305"/>
              <a:gd name="connsiteX0" fmla="*/ 954105 w 2930509"/>
              <a:gd name="connsiteY0" fmla="*/ 0 h 3499305"/>
              <a:gd name="connsiteX1" fmla="*/ 2930509 w 2930509"/>
              <a:gd name="connsiteY1" fmla="*/ 2176103 h 3499305"/>
              <a:gd name="connsiteX2" fmla="*/ 1969595 w 2930509"/>
              <a:gd name="connsiteY2" fmla="*/ 3499305 h 3499305"/>
              <a:gd name="connsiteX3" fmla="*/ 0 w 2930509"/>
              <a:gd name="connsiteY3" fmla="*/ 1383953 h 3499305"/>
              <a:gd name="connsiteX4" fmla="*/ 954105 w 2930509"/>
              <a:gd name="connsiteY4" fmla="*/ 0 h 3499305"/>
              <a:gd name="connsiteX0" fmla="*/ 963630 w 2930509"/>
              <a:gd name="connsiteY0" fmla="*/ 0 h 3504067"/>
              <a:gd name="connsiteX1" fmla="*/ 2930509 w 2930509"/>
              <a:gd name="connsiteY1" fmla="*/ 2180865 h 3504067"/>
              <a:gd name="connsiteX2" fmla="*/ 1969595 w 2930509"/>
              <a:gd name="connsiteY2" fmla="*/ 3504067 h 3504067"/>
              <a:gd name="connsiteX3" fmla="*/ 0 w 2930509"/>
              <a:gd name="connsiteY3" fmla="*/ 1388715 h 3504067"/>
              <a:gd name="connsiteX4" fmla="*/ 963630 w 2930509"/>
              <a:gd name="connsiteY4" fmla="*/ 0 h 3504067"/>
              <a:gd name="connsiteX0" fmla="*/ 963630 w 2930509"/>
              <a:gd name="connsiteY0" fmla="*/ 0 h 3508830"/>
              <a:gd name="connsiteX1" fmla="*/ 2930509 w 2930509"/>
              <a:gd name="connsiteY1" fmla="*/ 2185628 h 3508830"/>
              <a:gd name="connsiteX2" fmla="*/ 1969595 w 2930509"/>
              <a:gd name="connsiteY2" fmla="*/ 3508830 h 3508830"/>
              <a:gd name="connsiteX3" fmla="*/ 0 w 2930509"/>
              <a:gd name="connsiteY3" fmla="*/ 1393478 h 3508830"/>
              <a:gd name="connsiteX4" fmla="*/ 963630 w 2930509"/>
              <a:gd name="connsiteY4" fmla="*/ 0 h 3508830"/>
              <a:gd name="connsiteX0" fmla="*/ 963630 w 2930509"/>
              <a:gd name="connsiteY0" fmla="*/ 0 h 3211650"/>
              <a:gd name="connsiteX1" fmla="*/ 2930509 w 2930509"/>
              <a:gd name="connsiteY1" fmla="*/ 2185628 h 3211650"/>
              <a:gd name="connsiteX2" fmla="*/ 582755 w 2930509"/>
              <a:gd name="connsiteY2" fmla="*/ 3211650 h 3211650"/>
              <a:gd name="connsiteX3" fmla="*/ 0 w 2930509"/>
              <a:gd name="connsiteY3" fmla="*/ 1393478 h 3211650"/>
              <a:gd name="connsiteX4" fmla="*/ 963630 w 2930509"/>
              <a:gd name="connsiteY4" fmla="*/ 0 h 3211650"/>
              <a:gd name="connsiteX0" fmla="*/ 2060910 w 2930509"/>
              <a:gd name="connsiteY0" fmla="*/ 0 h 3005910"/>
              <a:gd name="connsiteX1" fmla="*/ 2930509 w 2930509"/>
              <a:gd name="connsiteY1" fmla="*/ 1979888 h 3005910"/>
              <a:gd name="connsiteX2" fmla="*/ 582755 w 2930509"/>
              <a:gd name="connsiteY2" fmla="*/ 3005910 h 3005910"/>
              <a:gd name="connsiteX3" fmla="*/ 0 w 2930509"/>
              <a:gd name="connsiteY3" fmla="*/ 1187738 h 3005910"/>
              <a:gd name="connsiteX4" fmla="*/ 2060910 w 2930509"/>
              <a:gd name="connsiteY4" fmla="*/ 0 h 3005910"/>
              <a:gd name="connsiteX0" fmla="*/ 2114250 w 2983849"/>
              <a:gd name="connsiteY0" fmla="*/ 0 h 3005910"/>
              <a:gd name="connsiteX1" fmla="*/ 2983849 w 2983849"/>
              <a:gd name="connsiteY1" fmla="*/ 1979888 h 3005910"/>
              <a:gd name="connsiteX2" fmla="*/ 636095 w 2983849"/>
              <a:gd name="connsiteY2" fmla="*/ 3005910 h 3005910"/>
              <a:gd name="connsiteX3" fmla="*/ 0 w 2983849"/>
              <a:gd name="connsiteY3" fmla="*/ 1103918 h 3005910"/>
              <a:gd name="connsiteX4" fmla="*/ 2114250 w 2983849"/>
              <a:gd name="connsiteY4" fmla="*/ 0 h 3005910"/>
              <a:gd name="connsiteX0" fmla="*/ 2114250 w 2960989"/>
              <a:gd name="connsiteY0" fmla="*/ 0 h 3005910"/>
              <a:gd name="connsiteX1" fmla="*/ 2960989 w 2960989"/>
              <a:gd name="connsiteY1" fmla="*/ 1903688 h 3005910"/>
              <a:gd name="connsiteX2" fmla="*/ 636095 w 2960989"/>
              <a:gd name="connsiteY2" fmla="*/ 3005910 h 3005910"/>
              <a:gd name="connsiteX3" fmla="*/ 0 w 2960989"/>
              <a:gd name="connsiteY3" fmla="*/ 1103918 h 3005910"/>
              <a:gd name="connsiteX4" fmla="*/ 2114250 w 2960989"/>
              <a:gd name="connsiteY4" fmla="*/ 0 h 3005910"/>
              <a:gd name="connsiteX0" fmla="*/ 2114250 w 2960989"/>
              <a:gd name="connsiteY0" fmla="*/ 0 h 2984479"/>
              <a:gd name="connsiteX1" fmla="*/ 2960989 w 2960989"/>
              <a:gd name="connsiteY1" fmla="*/ 1903688 h 2984479"/>
              <a:gd name="connsiteX2" fmla="*/ 626570 w 2960989"/>
              <a:gd name="connsiteY2" fmla="*/ 2984479 h 2984479"/>
              <a:gd name="connsiteX3" fmla="*/ 0 w 2960989"/>
              <a:gd name="connsiteY3" fmla="*/ 1103918 h 2984479"/>
              <a:gd name="connsiteX4" fmla="*/ 2114250 w 2960989"/>
              <a:gd name="connsiteY4" fmla="*/ 0 h 2984479"/>
              <a:gd name="connsiteX0" fmla="*/ 2114250 w 2939558"/>
              <a:gd name="connsiteY0" fmla="*/ 0 h 2984479"/>
              <a:gd name="connsiteX1" fmla="*/ 2939558 w 2939558"/>
              <a:gd name="connsiteY1" fmla="*/ 1884638 h 2984479"/>
              <a:gd name="connsiteX2" fmla="*/ 626570 w 2939558"/>
              <a:gd name="connsiteY2" fmla="*/ 2984479 h 2984479"/>
              <a:gd name="connsiteX3" fmla="*/ 0 w 2939558"/>
              <a:gd name="connsiteY3" fmla="*/ 1103918 h 2984479"/>
              <a:gd name="connsiteX4" fmla="*/ 2114250 w 2939558"/>
              <a:gd name="connsiteY4" fmla="*/ 0 h 2984479"/>
              <a:gd name="connsiteX0" fmla="*/ 2123775 w 2939558"/>
              <a:gd name="connsiteY0" fmla="*/ 0 h 2974954"/>
              <a:gd name="connsiteX1" fmla="*/ 2939558 w 2939558"/>
              <a:gd name="connsiteY1" fmla="*/ 1875113 h 2974954"/>
              <a:gd name="connsiteX2" fmla="*/ 626570 w 2939558"/>
              <a:gd name="connsiteY2" fmla="*/ 2974954 h 2974954"/>
              <a:gd name="connsiteX3" fmla="*/ 0 w 2939558"/>
              <a:gd name="connsiteY3" fmla="*/ 1094393 h 2974954"/>
              <a:gd name="connsiteX4" fmla="*/ 2123775 w 2939558"/>
              <a:gd name="connsiteY4" fmla="*/ 0 h 2974954"/>
              <a:gd name="connsiteX0" fmla="*/ 2111868 w 2927651"/>
              <a:gd name="connsiteY0" fmla="*/ 0 h 2974954"/>
              <a:gd name="connsiteX1" fmla="*/ 2927651 w 2927651"/>
              <a:gd name="connsiteY1" fmla="*/ 1875113 h 2974954"/>
              <a:gd name="connsiteX2" fmla="*/ 614663 w 2927651"/>
              <a:gd name="connsiteY2" fmla="*/ 2974954 h 2974954"/>
              <a:gd name="connsiteX3" fmla="*/ 0 w 2927651"/>
              <a:gd name="connsiteY3" fmla="*/ 1084868 h 2974954"/>
              <a:gd name="connsiteX4" fmla="*/ 2111868 w 2927651"/>
              <a:gd name="connsiteY4" fmla="*/ 0 h 297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7651" h="2974954">
                <a:moveTo>
                  <a:pt x="2111868" y="0"/>
                </a:moveTo>
                <a:lnTo>
                  <a:pt x="2927651" y="1875113"/>
                </a:lnTo>
                <a:lnTo>
                  <a:pt x="614663" y="2974954"/>
                </a:lnTo>
                <a:lnTo>
                  <a:pt x="0" y="1084868"/>
                </a:lnTo>
                <a:lnTo>
                  <a:pt x="2111868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9" name="triangles 16.5"/>
          <p:cNvSpPr/>
          <p:nvPr/>
        </p:nvSpPr>
        <p:spPr>
          <a:xfrm>
            <a:off x="5039535" y="1014108"/>
            <a:ext cx="2606977" cy="218882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977" h="2188823">
                <a:moveTo>
                  <a:pt x="637399" y="0"/>
                </a:moveTo>
                <a:lnTo>
                  <a:pt x="1787509" y="326665"/>
                </a:lnTo>
                <a:lnTo>
                  <a:pt x="2606977" y="2188823"/>
                </a:lnTo>
                <a:lnTo>
                  <a:pt x="0" y="706884"/>
                </a:lnTo>
                <a:lnTo>
                  <a:pt x="637399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8" name="triangle 16.1"/>
          <p:cNvSpPr/>
          <p:nvPr/>
        </p:nvSpPr>
        <p:spPr>
          <a:xfrm>
            <a:off x="5689043" y="1024482"/>
            <a:ext cx="1964816" cy="218325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1769553"/>
              <a:gd name="connsiteY0" fmla="*/ 0 h 1904652"/>
              <a:gd name="connsiteX1" fmla="*/ 1769553 w 1769553"/>
              <a:gd name="connsiteY1" fmla="*/ 631486 h 1904652"/>
              <a:gd name="connsiteX2" fmla="*/ 629427 w 1769553"/>
              <a:gd name="connsiteY2" fmla="*/ 1904652 h 1904652"/>
              <a:gd name="connsiteX3" fmla="*/ 0 w 1769553"/>
              <a:gd name="connsiteY3" fmla="*/ 0 h 1904652"/>
              <a:gd name="connsiteX0" fmla="*/ 0 w 1772427"/>
              <a:gd name="connsiteY0" fmla="*/ 0 h 2290415"/>
              <a:gd name="connsiteX1" fmla="*/ 1769553 w 1772427"/>
              <a:gd name="connsiteY1" fmla="*/ 631486 h 2290415"/>
              <a:gd name="connsiteX2" fmla="*/ 1772427 w 1772427"/>
              <a:gd name="connsiteY2" fmla="*/ 2290415 h 2290415"/>
              <a:gd name="connsiteX3" fmla="*/ 0 w 1772427"/>
              <a:gd name="connsiteY3" fmla="*/ 0 h 2290415"/>
              <a:gd name="connsiteX0" fmla="*/ 0 w 1962927"/>
              <a:gd name="connsiteY0" fmla="*/ 0 h 2195165"/>
              <a:gd name="connsiteX1" fmla="*/ 1960053 w 1962927"/>
              <a:gd name="connsiteY1" fmla="*/ 536236 h 2195165"/>
              <a:gd name="connsiteX2" fmla="*/ 1962927 w 1962927"/>
              <a:gd name="connsiteY2" fmla="*/ 2195165 h 2195165"/>
              <a:gd name="connsiteX3" fmla="*/ 0 w 1962927"/>
              <a:gd name="connsiteY3" fmla="*/ 0 h 2195165"/>
              <a:gd name="connsiteX0" fmla="*/ 0 w 1960053"/>
              <a:gd name="connsiteY0" fmla="*/ 0 h 2171353"/>
              <a:gd name="connsiteX1" fmla="*/ 1960053 w 1960053"/>
              <a:gd name="connsiteY1" fmla="*/ 536236 h 2171353"/>
              <a:gd name="connsiteX2" fmla="*/ 1953402 w 1960053"/>
              <a:gd name="connsiteY2" fmla="*/ 2171353 h 2171353"/>
              <a:gd name="connsiteX3" fmla="*/ 0 w 1960053"/>
              <a:gd name="connsiteY3" fmla="*/ 0 h 2171353"/>
              <a:gd name="connsiteX0" fmla="*/ 0 w 1955291"/>
              <a:gd name="connsiteY0" fmla="*/ 0 h 2171353"/>
              <a:gd name="connsiteX1" fmla="*/ 1955291 w 1955291"/>
              <a:gd name="connsiteY1" fmla="*/ 533855 h 2171353"/>
              <a:gd name="connsiteX2" fmla="*/ 1953402 w 1955291"/>
              <a:gd name="connsiteY2" fmla="*/ 2171353 h 2171353"/>
              <a:gd name="connsiteX3" fmla="*/ 0 w 1955291"/>
              <a:gd name="connsiteY3" fmla="*/ 0 h 2171353"/>
              <a:gd name="connsiteX0" fmla="*/ 0 w 1964816"/>
              <a:gd name="connsiteY0" fmla="*/ 0 h 2183259"/>
              <a:gd name="connsiteX1" fmla="*/ 1964816 w 1964816"/>
              <a:gd name="connsiteY1" fmla="*/ 545761 h 2183259"/>
              <a:gd name="connsiteX2" fmla="*/ 1962927 w 1964816"/>
              <a:gd name="connsiteY2" fmla="*/ 2183259 h 2183259"/>
              <a:gd name="connsiteX3" fmla="*/ 0 w 1964816"/>
              <a:gd name="connsiteY3" fmla="*/ 0 h 218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816" h="2183259">
                <a:moveTo>
                  <a:pt x="0" y="0"/>
                </a:moveTo>
                <a:lnTo>
                  <a:pt x="1964816" y="545761"/>
                </a:lnTo>
                <a:cubicBezTo>
                  <a:pt x="1964186" y="1091594"/>
                  <a:pt x="1963557" y="1637426"/>
                  <a:pt x="1962927" y="218325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6" name="triangle 15.8"/>
          <p:cNvSpPr/>
          <p:nvPr/>
        </p:nvSpPr>
        <p:spPr>
          <a:xfrm>
            <a:off x="4718478" y="2408373"/>
            <a:ext cx="1969578" cy="211262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578" h="2112623">
                <a:moveTo>
                  <a:pt x="0" y="0"/>
                </a:moveTo>
                <a:lnTo>
                  <a:pt x="1969578" y="2112623"/>
                </a:lnTo>
                <a:lnTo>
                  <a:pt x="629427" y="1904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5" name="triangle 15.7"/>
          <p:cNvSpPr/>
          <p:nvPr/>
        </p:nvSpPr>
        <p:spPr>
          <a:xfrm>
            <a:off x="6840594" y="1346682"/>
            <a:ext cx="1547036" cy="277257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554340"/>
              <a:gd name="connsiteY0" fmla="*/ 0 h 2531723"/>
              <a:gd name="connsiteX1" fmla="*/ 554340 w 554340"/>
              <a:gd name="connsiteY1" fmla="*/ 2531723 h 2531723"/>
              <a:gd name="connsiteX2" fmla="*/ 0 w 554340"/>
              <a:gd name="connsiteY2" fmla="*/ 702122 h 2531723"/>
              <a:gd name="connsiteX3" fmla="*/ 304024 w 554340"/>
              <a:gd name="connsiteY3" fmla="*/ 0 h 2531723"/>
              <a:gd name="connsiteX0" fmla="*/ 456424 w 706740"/>
              <a:gd name="connsiteY0" fmla="*/ 240853 h 2772576"/>
              <a:gd name="connsiteX1" fmla="*/ 706740 w 706740"/>
              <a:gd name="connsiteY1" fmla="*/ 2772576 h 2772576"/>
              <a:gd name="connsiteX2" fmla="*/ 0 w 706740"/>
              <a:gd name="connsiteY2" fmla="*/ 0 h 2772576"/>
              <a:gd name="connsiteX3" fmla="*/ 456424 w 706740"/>
              <a:gd name="connsiteY3" fmla="*/ 240853 h 2772576"/>
              <a:gd name="connsiteX0" fmla="*/ 1547036 w 1547036"/>
              <a:gd name="connsiteY0" fmla="*/ 374203 h 2772576"/>
              <a:gd name="connsiteX1" fmla="*/ 706740 w 1547036"/>
              <a:gd name="connsiteY1" fmla="*/ 2772576 h 2772576"/>
              <a:gd name="connsiteX2" fmla="*/ 0 w 1547036"/>
              <a:gd name="connsiteY2" fmla="*/ 0 h 2772576"/>
              <a:gd name="connsiteX3" fmla="*/ 1547036 w 1547036"/>
              <a:gd name="connsiteY3" fmla="*/ 374203 h 277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7036" h="2772576">
                <a:moveTo>
                  <a:pt x="1547036" y="374203"/>
                </a:moveTo>
                <a:lnTo>
                  <a:pt x="706740" y="2772576"/>
                </a:lnTo>
                <a:lnTo>
                  <a:pt x="0" y="0"/>
                </a:lnTo>
                <a:lnTo>
                  <a:pt x="1547036" y="374203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2" name="triangle 15.2"/>
          <p:cNvSpPr/>
          <p:nvPr/>
        </p:nvSpPr>
        <p:spPr>
          <a:xfrm>
            <a:off x="4236830" y="3258622"/>
            <a:ext cx="2453065" cy="12680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168796 w 481024"/>
              <a:gd name="connsiteY0" fmla="*/ 0 h 2588873"/>
              <a:gd name="connsiteX1" fmla="*/ 481024 w 481024"/>
              <a:gd name="connsiteY1" fmla="*/ 2588873 h 2588873"/>
              <a:gd name="connsiteX2" fmla="*/ 0 w 481024"/>
              <a:gd name="connsiteY2" fmla="*/ 1874099 h 2588873"/>
              <a:gd name="connsiteX3" fmla="*/ 168796 w 481024"/>
              <a:gd name="connsiteY3" fmla="*/ 0 h 2588873"/>
              <a:gd name="connsiteX0" fmla="*/ 168796 w 1337469"/>
              <a:gd name="connsiteY0" fmla="*/ 0 h 2105916"/>
              <a:gd name="connsiteX1" fmla="*/ 1337469 w 1337469"/>
              <a:gd name="connsiteY1" fmla="*/ 2105916 h 2105916"/>
              <a:gd name="connsiteX2" fmla="*/ 0 w 1337469"/>
              <a:gd name="connsiteY2" fmla="*/ 1874099 h 2105916"/>
              <a:gd name="connsiteX3" fmla="*/ 168796 w 1337469"/>
              <a:gd name="connsiteY3" fmla="*/ 0 h 2105916"/>
              <a:gd name="connsiteX0" fmla="*/ 0 w 2572470"/>
              <a:gd name="connsiteY0" fmla="*/ 0 h 714998"/>
              <a:gd name="connsiteX1" fmla="*/ 2572470 w 2572470"/>
              <a:gd name="connsiteY1" fmla="*/ 714998 h 714998"/>
              <a:gd name="connsiteX2" fmla="*/ 1235001 w 2572470"/>
              <a:gd name="connsiteY2" fmla="*/ 483181 h 714998"/>
              <a:gd name="connsiteX3" fmla="*/ 0 w 2572470"/>
              <a:gd name="connsiteY3" fmla="*/ 0 h 714998"/>
              <a:gd name="connsiteX0" fmla="*/ 0 w 2572470"/>
              <a:gd name="connsiteY0" fmla="*/ 0 h 714998"/>
              <a:gd name="connsiteX1" fmla="*/ 2572470 w 2572470"/>
              <a:gd name="connsiteY1" fmla="*/ 714998 h 714998"/>
              <a:gd name="connsiteX2" fmla="*/ 1235001 w 2572470"/>
              <a:gd name="connsiteY2" fmla="*/ 502035 h 714998"/>
              <a:gd name="connsiteX3" fmla="*/ 0 w 2572470"/>
              <a:gd name="connsiteY3" fmla="*/ 0 h 714998"/>
              <a:gd name="connsiteX0" fmla="*/ 0 w 2575613"/>
              <a:gd name="connsiteY0" fmla="*/ 0 h 714998"/>
              <a:gd name="connsiteX1" fmla="*/ 2575613 w 2575613"/>
              <a:gd name="connsiteY1" fmla="*/ 714998 h 714998"/>
              <a:gd name="connsiteX2" fmla="*/ 1235001 w 2575613"/>
              <a:gd name="connsiteY2" fmla="*/ 502035 h 714998"/>
              <a:gd name="connsiteX3" fmla="*/ 0 w 2575613"/>
              <a:gd name="connsiteY3" fmla="*/ 0 h 714998"/>
              <a:gd name="connsiteX0" fmla="*/ 0 w 2569328"/>
              <a:gd name="connsiteY0" fmla="*/ 0 h 718140"/>
              <a:gd name="connsiteX1" fmla="*/ 2569328 w 2569328"/>
              <a:gd name="connsiteY1" fmla="*/ 718140 h 718140"/>
              <a:gd name="connsiteX2" fmla="*/ 1235001 w 2569328"/>
              <a:gd name="connsiteY2" fmla="*/ 502035 h 718140"/>
              <a:gd name="connsiteX3" fmla="*/ 0 w 2569328"/>
              <a:gd name="connsiteY3" fmla="*/ 0 h 718140"/>
              <a:gd name="connsiteX0" fmla="*/ 0 w 2575613"/>
              <a:gd name="connsiteY0" fmla="*/ 0 h 724424"/>
              <a:gd name="connsiteX1" fmla="*/ 2575613 w 2575613"/>
              <a:gd name="connsiteY1" fmla="*/ 724424 h 724424"/>
              <a:gd name="connsiteX2" fmla="*/ 1241286 w 2575613"/>
              <a:gd name="connsiteY2" fmla="*/ 508319 h 724424"/>
              <a:gd name="connsiteX3" fmla="*/ 0 w 2575613"/>
              <a:gd name="connsiteY3" fmla="*/ 0 h 724424"/>
              <a:gd name="connsiteX0" fmla="*/ 0 w 2726442"/>
              <a:gd name="connsiteY0" fmla="*/ 0 h 843830"/>
              <a:gd name="connsiteX1" fmla="*/ 2726442 w 2726442"/>
              <a:gd name="connsiteY1" fmla="*/ 843830 h 843830"/>
              <a:gd name="connsiteX2" fmla="*/ 1392115 w 2726442"/>
              <a:gd name="connsiteY2" fmla="*/ 627725 h 843830"/>
              <a:gd name="connsiteX3" fmla="*/ 0 w 2726442"/>
              <a:gd name="connsiteY3" fmla="*/ 0 h 843830"/>
              <a:gd name="connsiteX0" fmla="*/ 0 w 2726442"/>
              <a:gd name="connsiteY0" fmla="*/ 0 h 1051931"/>
              <a:gd name="connsiteX1" fmla="*/ 2726442 w 2726442"/>
              <a:gd name="connsiteY1" fmla="*/ 843830 h 1051931"/>
              <a:gd name="connsiteX2" fmla="*/ 1106168 w 2726442"/>
              <a:gd name="connsiteY2" fmla="*/ 1051931 h 1051931"/>
              <a:gd name="connsiteX3" fmla="*/ 0 w 2726442"/>
              <a:gd name="connsiteY3" fmla="*/ 0 h 1051931"/>
              <a:gd name="connsiteX0" fmla="*/ 0 w 2446780"/>
              <a:gd name="connsiteY0" fmla="*/ 0 h 1264894"/>
              <a:gd name="connsiteX1" fmla="*/ 2446780 w 2446780"/>
              <a:gd name="connsiteY1" fmla="*/ 1264894 h 1264894"/>
              <a:gd name="connsiteX2" fmla="*/ 1106168 w 2446780"/>
              <a:gd name="connsiteY2" fmla="*/ 1051931 h 1264894"/>
              <a:gd name="connsiteX3" fmla="*/ 0 w 2446780"/>
              <a:gd name="connsiteY3" fmla="*/ 0 h 1264894"/>
              <a:gd name="connsiteX0" fmla="*/ 0 w 2453065"/>
              <a:gd name="connsiteY0" fmla="*/ 0 h 1268037"/>
              <a:gd name="connsiteX1" fmla="*/ 2453065 w 2453065"/>
              <a:gd name="connsiteY1" fmla="*/ 1268037 h 1268037"/>
              <a:gd name="connsiteX2" fmla="*/ 1112453 w 2453065"/>
              <a:gd name="connsiteY2" fmla="*/ 1055074 h 1268037"/>
              <a:gd name="connsiteX3" fmla="*/ 0 w 2453065"/>
              <a:gd name="connsiteY3" fmla="*/ 0 h 126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3065" h="1268037">
                <a:moveTo>
                  <a:pt x="0" y="0"/>
                </a:moveTo>
                <a:lnTo>
                  <a:pt x="2453065" y="1268037"/>
                </a:lnTo>
                <a:lnTo>
                  <a:pt x="1112453" y="10550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9" name="triangle 14.7"/>
          <p:cNvSpPr/>
          <p:nvPr/>
        </p:nvSpPr>
        <p:spPr>
          <a:xfrm>
            <a:off x="4105541" y="3801365"/>
            <a:ext cx="2575613" cy="72442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168796 w 481024"/>
              <a:gd name="connsiteY0" fmla="*/ 0 h 2588873"/>
              <a:gd name="connsiteX1" fmla="*/ 481024 w 481024"/>
              <a:gd name="connsiteY1" fmla="*/ 2588873 h 2588873"/>
              <a:gd name="connsiteX2" fmla="*/ 0 w 481024"/>
              <a:gd name="connsiteY2" fmla="*/ 1874099 h 2588873"/>
              <a:gd name="connsiteX3" fmla="*/ 168796 w 481024"/>
              <a:gd name="connsiteY3" fmla="*/ 0 h 2588873"/>
              <a:gd name="connsiteX0" fmla="*/ 168796 w 1337469"/>
              <a:gd name="connsiteY0" fmla="*/ 0 h 2105916"/>
              <a:gd name="connsiteX1" fmla="*/ 1337469 w 1337469"/>
              <a:gd name="connsiteY1" fmla="*/ 2105916 h 2105916"/>
              <a:gd name="connsiteX2" fmla="*/ 0 w 1337469"/>
              <a:gd name="connsiteY2" fmla="*/ 1874099 h 2105916"/>
              <a:gd name="connsiteX3" fmla="*/ 168796 w 1337469"/>
              <a:gd name="connsiteY3" fmla="*/ 0 h 2105916"/>
              <a:gd name="connsiteX0" fmla="*/ 0 w 2572470"/>
              <a:gd name="connsiteY0" fmla="*/ 0 h 714998"/>
              <a:gd name="connsiteX1" fmla="*/ 2572470 w 2572470"/>
              <a:gd name="connsiteY1" fmla="*/ 714998 h 714998"/>
              <a:gd name="connsiteX2" fmla="*/ 1235001 w 2572470"/>
              <a:gd name="connsiteY2" fmla="*/ 483181 h 714998"/>
              <a:gd name="connsiteX3" fmla="*/ 0 w 2572470"/>
              <a:gd name="connsiteY3" fmla="*/ 0 h 714998"/>
              <a:gd name="connsiteX0" fmla="*/ 0 w 2572470"/>
              <a:gd name="connsiteY0" fmla="*/ 0 h 714998"/>
              <a:gd name="connsiteX1" fmla="*/ 2572470 w 2572470"/>
              <a:gd name="connsiteY1" fmla="*/ 714998 h 714998"/>
              <a:gd name="connsiteX2" fmla="*/ 1235001 w 2572470"/>
              <a:gd name="connsiteY2" fmla="*/ 502035 h 714998"/>
              <a:gd name="connsiteX3" fmla="*/ 0 w 2572470"/>
              <a:gd name="connsiteY3" fmla="*/ 0 h 714998"/>
              <a:gd name="connsiteX0" fmla="*/ 0 w 2575613"/>
              <a:gd name="connsiteY0" fmla="*/ 0 h 714998"/>
              <a:gd name="connsiteX1" fmla="*/ 2575613 w 2575613"/>
              <a:gd name="connsiteY1" fmla="*/ 714998 h 714998"/>
              <a:gd name="connsiteX2" fmla="*/ 1235001 w 2575613"/>
              <a:gd name="connsiteY2" fmla="*/ 502035 h 714998"/>
              <a:gd name="connsiteX3" fmla="*/ 0 w 2575613"/>
              <a:gd name="connsiteY3" fmla="*/ 0 h 714998"/>
              <a:gd name="connsiteX0" fmla="*/ 0 w 2569328"/>
              <a:gd name="connsiteY0" fmla="*/ 0 h 718140"/>
              <a:gd name="connsiteX1" fmla="*/ 2569328 w 2569328"/>
              <a:gd name="connsiteY1" fmla="*/ 718140 h 718140"/>
              <a:gd name="connsiteX2" fmla="*/ 1235001 w 2569328"/>
              <a:gd name="connsiteY2" fmla="*/ 502035 h 718140"/>
              <a:gd name="connsiteX3" fmla="*/ 0 w 2569328"/>
              <a:gd name="connsiteY3" fmla="*/ 0 h 718140"/>
              <a:gd name="connsiteX0" fmla="*/ 0 w 2575613"/>
              <a:gd name="connsiteY0" fmla="*/ 0 h 724424"/>
              <a:gd name="connsiteX1" fmla="*/ 2575613 w 2575613"/>
              <a:gd name="connsiteY1" fmla="*/ 724424 h 724424"/>
              <a:gd name="connsiteX2" fmla="*/ 1241286 w 2575613"/>
              <a:gd name="connsiteY2" fmla="*/ 508319 h 724424"/>
              <a:gd name="connsiteX3" fmla="*/ 0 w 2575613"/>
              <a:gd name="connsiteY3" fmla="*/ 0 h 72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613" h="724424">
                <a:moveTo>
                  <a:pt x="0" y="0"/>
                </a:moveTo>
                <a:lnTo>
                  <a:pt x="2575613" y="724424"/>
                </a:lnTo>
                <a:lnTo>
                  <a:pt x="1241286" y="5083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" name="triangle 14.3"/>
          <p:cNvSpPr/>
          <p:nvPr/>
        </p:nvSpPr>
        <p:spPr>
          <a:xfrm>
            <a:off x="4719757" y="1713946"/>
            <a:ext cx="616252" cy="258887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252" h="2588873">
                <a:moveTo>
                  <a:pt x="304024" y="0"/>
                </a:moveTo>
                <a:lnTo>
                  <a:pt x="616252" y="2588873"/>
                </a:lnTo>
                <a:lnTo>
                  <a:pt x="0" y="702122"/>
                </a:lnTo>
                <a:lnTo>
                  <a:pt x="304024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6" name="triangle 14.3"/>
          <p:cNvSpPr/>
          <p:nvPr/>
        </p:nvSpPr>
        <p:spPr>
          <a:xfrm>
            <a:off x="5028853" y="1336669"/>
            <a:ext cx="2642118" cy="3794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2341403 w 2341403"/>
              <a:gd name="connsiteY0" fmla="*/ 0 h 144463"/>
              <a:gd name="connsiteX1" fmla="*/ 1553123 w 2341403"/>
              <a:gd name="connsiteY1" fmla="*/ 144463 h 144463"/>
              <a:gd name="connsiteX2" fmla="*/ 0 w 2341403"/>
              <a:gd name="connsiteY2" fmla="*/ 33246 h 144463"/>
              <a:gd name="connsiteX3" fmla="*/ 2341403 w 2341403"/>
              <a:gd name="connsiteY3" fmla="*/ 0 h 144463"/>
              <a:gd name="connsiteX0" fmla="*/ 1796906 w 1796906"/>
              <a:gd name="connsiteY0" fmla="*/ 0 h 490692"/>
              <a:gd name="connsiteX1" fmla="*/ 1553123 w 1796906"/>
              <a:gd name="connsiteY1" fmla="*/ 490692 h 490692"/>
              <a:gd name="connsiteX2" fmla="*/ 0 w 1796906"/>
              <a:gd name="connsiteY2" fmla="*/ 379475 h 490692"/>
              <a:gd name="connsiteX3" fmla="*/ 1796906 w 1796906"/>
              <a:gd name="connsiteY3" fmla="*/ 0 h 490692"/>
              <a:gd name="connsiteX0" fmla="*/ 1796906 w 2642118"/>
              <a:gd name="connsiteY0" fmla="*/ 0 h 379475"/>
              <a:gd name="connsiteX1" fmla="*/ 2642118 w 2642118"/>
              <a:gd name="connsiteY1" fmla="*/ 248036 h 379475"/>
              <a:gd name="connsiteX2" fmla="*/ 0 w 2642118"/>
              <a:gd name="connsiteY2" fmla="*/ 379475 h 379475"/>
              <a:gd name="connsiteX3" fmla="*/ 1796906 w 2642118"/>
              <a:gd name="connsiteY3" fmla="*/ 0 h 37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118" h="379475">
                <a:moveTo>
                  <a:pt x="1796906" y="0"/>
                </a:moveTo>
                <a:lnTo>
                  <a:pt x="2642118" y="248036"/>
                </a:lnTo>
                <a:lnTo>
                  <a:pt x="0" y="379475"/>
                </a:lnTo>
                <a:lnTo>
                  <a:pt x="1796906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" name="triangle 14.0"/>
          <p:cNvSpPr/>
          <p:nvPr/>
        </p:nvSpPr>
        <p:spPr>
          <a:xfrm>
            <a:off x="5347310" y="3210849"/>
            <a:ext cx="2308311" cy="109855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2277441 w 2277441"/>
              <a:gd name="connsiteY0" fmla="*/ 0 h 411163"/>
              <a:gd name="connsiteX1" fmla="*/ 1489161 w 2277441"/>
              <a:gd name="connsiteY1" fmla="*/ 144463 h 411163"/>
              <a:gd name="connsiteX2" fmla="*/ 0 w 2277441"/>
              <a:gd name="connsiteY2" fmla="*/ 411163 h 411163"/>
              <a:gd name="connsiteX3" fmla="*/ 2277441 w 2277441"/>
              <a:gd name="connsiteY3" fmla="*/ 0 h 411163"/>
              <a:gd name="connsiteX0" fmla="*/ 2277441 w 2308311"/>
              <a:gd name="connsiteY0" fmla="*/ 687387 h 1098550"/>
              <a:gd name="connsiteX1" fmla="*/ 2308311 w 2308311"/>
              <a:gd name="connsiteY1" fmla="*/ 0 h 1098550"/>
              <a:gd name="connsiteX2" fmla="*/ 0 w 2308311"/>
              <a:gd name="connsiteY2" fmla="*/ 1098550 h 1098550"/>
              <a:gd name="connsiteX3" fmla="*/ 2277441 w 2308311"/>
              <a:gd name="connsiteY3" fmla="*/ 687387 h 1098550"/>
              <a:gd name="connsiteX0" fmla="*/ 2188541 w 2308311"/>
              <a:gd name="connsiteY0" fmla="*/ 893762 h 1098550"/>
              <a:gd name="connsiteX1" fmla="*/ 2308311 w 2308311"/>
              <a:gd name="connsiteY1" fmla="*/ 0 h 1098550"/>
              <a:gd name="connsiteX2" fmla="*/ 0 w 2308311"/>
              <a:gd name="connsiteY2" fmla="*/ 1098550 h 1098550"/>
              <a:gd name="connsiteX3" fmla="*/ 2188541 w 2308311"/>
              <a:gd name="connsiteY3" fmla="*/ 893762 h 109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8311" h="1098550">
                <a:moveTo>
                  <a:pt x="2188541" y="893762"/>
                </a:moveTo>
                <a:lnTo>
                  <a:pt x="2308311" y="0"/>
                </a:lnTo>
                <a:lnTo>
                  <a:pt x="0" y="1098550"/>
                </a:lnTo>
                <a:lnTo>
                  <a:pt x="2188541" y="89376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2" name="triangle 13.9"/>
          <p:cNvSpPr/>
          <p:nvPr/>
        </p:nvSpPr>
        <p:spPr>
          <a:xfrm>
            <a:off x="7539230" y="1598487"/>
            <a:ext cx="115180" cy="25114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222375"/>
              <a:gd name="connsiteX1" fmla="*/ 1330411 w 1912316"/>
              <a:gd name="connsiteY1" fmla="*/ 1222375 h 1222375"/>
              <a:gd name="connsiteX2" fmla="*/ 0 w 1912316"/>
              <a:gd name="connsiteY2" fmla="*/ 0 h 1222375"/>
              <a:gd name="connsiteX3" fmla="*/ 1912316 w 1912316"/>
              <a:gd name="connsiteY3" fmla="*/ 185737 h 1222375"/>
              <a:gd name="connsiteX0" fmla="*/ 1445591 w 1445591"/>
              <a:gd name="connsiteY0" fmla="*/ 322262 h 1222375"/>
              <a:gd name="connsiteX1" fmla="*/ 1330411 w 1445591"/>
              <a:gd name="connsiteY1" fmla="*/ 1222375 h 1222375"/>
              <a:gd name="connsiteX2" fmla="*/ 0 w 1445591"/>
              <a:gd name="connsiteY2" fmla="*/ 0 h 1222375"/>
              <a:gd name="connsiteX3" fmla="*/ 1445591 w 1445591"/>
              <a:gd name="connsiteY3" fmla="*/ 322262 h 1222375"/>
              <a:gd name="connsiteX0" fmla="*/ 115180 w 115180"/>
              <a:gd name="connsiteY0" fmla="*/ 1611312 h 2511425"/>
              <a:gd name="connsiteX1" fmla="*/ 0 w 115180"/>
              <a:gd name="connsiteY1" fmla="*/ 2511425 h 2511425"/>
              <a:gd name="connsiteX2" fmla="*/ 101514 w 115180"/>
              <a:gd name="connsiteY2" fmla="*/ 0 h 2511425"/>
              <a:gd name="connsiteX3" fmla="*/ 115180 w 115180"/>
              <a:gd name="connsiteY3" fmla="*/ 1611312 h 25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180" h="2511425">
                <a:moveTo>
                  <a:pt x="115180" y="1611312"/>
                </a:moveTo>
                <a:lnTo>
                  <a:pt x="0" y="2511425"/>
                </a:lnTo>
                <a:lnTo>
                  <a:pt x="101514" y="0"/>
                </a:lnTo>
                <a:lnTo>
                  <a:pt x="115180" y="161131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4" name="triangles 13.9"/>
          <p:cNvSpPr/>
          <p:nvPr/>
        </p:nvSpPr>
        <p:spPr>
          <a:xfrm>
            <a:off x="6835572" y="1339899"/>
            <a:ext cx="1689337" cy="191234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1111337 w 1208002"/>
              <a:gd name="connsiteY0" fmla="*/ 906537 h 906537"/>
              <a:gd name="connsiteX1" fmla="*/ 0 w 1208002"/>
              <a:gd name="connsiteY1" fmla="*/ 541412 h 906537"/>
              <a:gd name="connsiteX2" fmla="*/ 344511 w 1208002"/>
              <a:gd name="connsiteY2" fmla="*/ 0 h 906537"/>
              <a:gd name="connsiteX3" fmla="*/ 1208002 w 1208002"/>
              <a:gd name="connsiteY3" fmla="*/ 38968 h 906537"/>
              <a:gd name="connsiteX4" fmla="*/ 1111337 w 1208002"/>
              <a:gd name="connsiteY4" fmla="*/ 906537 h 906537"/>
              <a:gd name="connsiteX0" fmla="*/ 1111337 w 1208002"/>
              <a:gd name="connsiteY0" fmla="*/ 1116087 h 1116087"/>
              <a:gd name="connsiteX1" fmla="*/ 0 w 1208002"/>
              <a:gd name="connsiteY1" fmla="*/ 750962 h 1116087"/>
              <a:gd name="connsiteX2" fmla="*/ 613592 w 1208002"/>
              <a:gd name="connsiteY2" fmla="*/ 0 h 1116087"/>
              <a:gd name="connsiteX3" fmla="*/ 1208002 w 1208002"/>
              <a:gd name="connsiteY3" fmla="*/ 248518 h 1116087"/>
              <a:gd name="connsiteX4" fmla="*/ 1111337 w 1208002"/>
              <a:gd name="connsiteY4" fmla="*/ 1116087 h 1116087"/>
              <a:gd name="connsiteX0" fmla="*/ 1111337 w 1111337"/>
              <a:gd name="connsiteY0" fmla="*/ 1116087 h 1116087"/>
              <a:gd name="connsiteX1" fmla="*/ 0 w 1111337"/>
              <a:gd name="connsiteY1" fmla="*/ 750962 h 1116087"/>
              <a:gd name="connsiteX2" fmla="*/ 613592 w 1111337"/>
              <a:gd name="connsiteY2" fmla="*/ 0 h 1116087"/>
              <a:gd name="connsiteX3" fmla="*/ 862720 w 1111337"/>
              <a:gd name="connsiteY3" fmla="*/ 786681 h 1116087"/>
              <a:gd name="connsiteX4" fmla="*/ 1111337 w 1111337"/>
              <a:gd name="connsiteY4" fmla="*/ 1116087 h 1116087"/>
              <a:gd name="connsiteX0" fmla="*/ 761293 w 862720"/>
              <a:gd name="connsiteY0" fmla="*/ 1644724 h 1644724"/>
              <a:gd name="connsiteX1" fmla="*/ 0 w 862720"/>
              <a:gd name="connsiteY1" fmla="*/ 750962 h 1644724"/>
              <a:gd name="connsiteX2" fmla="*/ 613592 w 862720"/>
              <a:gd name="connsiteY2" fmla="*/ 0 h 1644724"/>
              <a:gd name="connsiteX3" fmla="*/ 862720 w 862720"/>
              <a:gd name="connsiteY3" fmla="*/ 786681 h 1644724"/>
              <a:gd name="connsiteX4" fmla="*/ 761293 w 862720"/>
              <a:gd name="connsiteY4" fmla="*/ 1644724 h 1644724"/>
              <a:gd name="connsiteX0" fmla="*/ 768437 w 869864"/>
              <a:gd name="connsiteY0" fmla="*/ 1644724 h 1644724"/>
              <a:gd name="connsiteX1" fmla="*/ 0 w 869864"/>
              <a:gd name="connsiteY1" fmla="*/ 743818 h 1644724"/>
              <a:gd name="connsiteX2" fmla="*/ 620736 w 869864"/>
              <a:gd name="connsiteY2" fmla="*/ 0 h 1644724"/>
              <a:gd name="connsiteX3" fmla="*/ 869864 w 869864"/>
              <a:gd name="connsiteY3" fmla="*/ 786681 h 1644724"/>
              <a:gd name="connsiteX4" fmla="*/ 768437 w 869864"/>
              <a:gd name="connsiteY4" fmla="*/ 1644724 h 1644724"/>
              <a:gd name="connsiteX0" fmla="*/ 1883804 w 1883804"/>
              <a:gd name="connsiteY0" fmla="*/ 2106948 h 2106948"/>
              <a:gd name="connsiteX1" fmla="*/ 0 w 1883804"/>
              <a:gd name="connsiteY1" fmla="*/ 743818 h 2106948"/>
              <a:gd name="connsiteX2" fmla="*/ 620736 w 1883804"/>
              <a:gd name="connsiteY2" fmla="*/ 0 h 2106948"/>
              <a:gd name="connsiteX3" fmla="*/ 869864 w 1883804"/>
              <a:gd name="connsiteY3" fmla="*/ 786681 h 2106948"/>
              <a:gd name="connsiteX4" fmla="*/ 1883804 w 1883804"/>
              <a:gd name="connsiteY4" fmla="*/ 2106948 h 2106948"/>
              <a:gd name="connsiteX0" fmla="*/ 1263068 w 1263068"/>
              <a:gd name="connsiteY0" fmla="*/ 2106948 h 2106948"/>
              <a:gd name="connsiteX1" fmla="*/ 389123 w 1263068"/>
              <a:gd name="connsiteY1" fmla="*/ 2065176 h 2106948"/>
              <a:gd name="connsiteX2" fmla="*/ 0 w 1263068"/>
              <a:gd name="connsiteY2" fmla="*/ 0 h 2106948"/>
              <a:gd name="connsiteX3" fmla="*/ 249128 w 1263068"/>
              <a:gd name="connsiteY3" fmla="*/ 786681 h 2106948"/>
              <a:gd name="connsiteX4" fmla="*/ 1263068 w 1263068"/>
              <a:gd name="connsiteY4" fmla="*/ 2106948 h 2106948"/>
              <a:gd name="connsiteX0" fmla="*/ 1263068 w 1263068"/>
              <a:gd name="connsiteY0" fmla="*/ 2106948 h 2106948"/>
              <a:gd name="connsiteX1" fmla="*/ 389123 w 1263068"/>
              <a:gd name="connsiteY1" fmla="*/ 2065176 h 2106948"/>
              <a:gd name="connsiteX2" fmla="*/ 0 w 1263068"/>
              <a:gd name="connsiteY2" fmla="*/ 0 h 2106948"/>
              <a:gd name="connsiteX3" fmla="*/ 1022851 w 1263068"/>
              <a:gd name="connsiteY3" fmla="*/ 1334316 h 2106948"/>
              <a:gd name="connsiteX4" fmla="*/ 1263068 w 1263068"/>
              <a:gd name="connsiteY4" fmla="*/ 2106948 h 2106948"/>
              <a:gd name="connsiteX0" fmla="*/ 1675050 w 1675050"/>
              <a:gd name="connsiteY0" fmla="*/ 1890909 h 1890909"/>
              <a:gd name="connsiteX1" fmla="*/ 801105 w 1675050"/>
              <a:gd name="connsiteY1" fmla="*/ 1849137 h 1890909"/>
              <a:gd name="connsiteX2" fmla="*/ 0 w 1675050"/>
              <a:gd name="connsiteY2" fmla="*/ 0 h 1890909"/>
              <a:gd name="connsiteX3" fmla="*/ 1434833 w 1675050"/>
              <a:gd name="connsiteY3" fmla="*/ 1118277 h 1890909"/>
              <a:gd name="connsiteX4" fmla="*/ 1675050 w 1675050"/>
              <a:gd name="connsiteY4" fmla="*/ 1890909 h 1890909"/>
              <a:gd name="connsiteX0" fmla="*/ 1675050 w 1675050"/>
              <a:gd name="connsiteY0" fmla="*/ 1890909 h 1890909"/>
              <a:gd name="connsiteX1" fmla="*/ 801105 w 1675050"/>
              <a:gd name="connsiteY1" fmla="*/ 1849137 h 1890909"/>
              <a:gd name="connsiteX2" fmla="*/ 0 w 1675050"/>
              <a:gd name="connsiteY2" fmla="*/ 0 h 1890909"/>
              <a:gd name="connsiteX3" fmla="*/ 1439596 w 1675050"/>
              <a:gd name="connsiteY3" fmla="*/ 1106371 h 1890909"/>
              <a:gd name="connsiteX4" fmla="*/ 1675050 w 1675050"/>
              <a:gd name="connsiteY4" fmla="*/ 1890909 h 1890909"/>
              <a:gd name="connsiteX0" fmla="*/ 1677431 w 1677431"/>
              <a:gd name="connsiteY0" fmla="*/ 1888528 h 1888528"/>
              <a:gd name="connsiteX1" fmla="*/ 801105 w 1677431"/>
              <a:gd name="connsiteY1" fmla="*/ 1849137 h 1888528"/>
              <a:gd name="connsiteX2" fmla="*/ 0 w 1677431"/>
              <a:gd name="connsiteY2" fmla="*/ 0 h 1888528"/>
              <a:gd name="connsiteX3" fmla="*/ 1439596 w 1677431"/>
              <a:gd name="connsiteY3" fmla="*/ 1106371 h 1888528"/>
              <a:gd name="connsiteX4" fmla="*/ 1677431 w 1677431"/>
              <a:gd name="connsiteY4" fmla="*/ 1888528 h 1888528"/>
              <a:gd name="connsiteX0" fmla="*/ 1689337 w 1689337"/>
              <a:gd name="connsiteY0" fmla="*/ 1912341 h 1912341"/>
              <a:gd name="connsiteX1" fmla="*/ 813011 w 1689337"/>
              <a:gd name="connsiteY1" fmla="*/ 1872950 h 1912341"/>
              <a:gd name="connsiteX2" fmla="*/ 0 w 1689337"/>
              <a:gd name="connsiteY2" fmla="*/ 0 h 1912341"/>
              <a:gd name="connsiteX3" fmla="*/ 1451502 w 1689337"/>
              <a:gd name="connsiteY3" fmla="*/ 1130184 h 1912341"/>
              <a:gd name="connsiteX4" fmla="*/ 1689337 w 1689337"/>
              <a:gd name="connsiteY4" fmla="*/ 1912341 h 191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9337" h="1912341">
                <a:moveTo>
                  <a:pt x="1689337" y="1912341"/>
                </a:moveTo>
                <a:lnTo>
                  <a:pt x="813011" y="1872950"/>
                </a:lnTo>
                <a:lnTo>
                  <a:pt x="0" y="0"/>
                </a:lnTo>
                <a:lnTo>
                  <a:pt x="1451502" y="1130184"/>
                </a:lnTo>
                <a:lnTo>
                  <a:pt x="1689337" y="1912341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" name="triangles 13.7"/>
          <p:cNvSpPr/>
          <p:nvPr/>
        </p:nvSpPr>
        <p:spPr>
          <a:xfrm>
            <a:off x="4338083" y="1022704"/>
            <a:ext cx="2465474" cy="69362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1570124 w 1570124"/>
              <a:gd name="connsiteY0" fmla="*/ 527050 h 527050"/>
              <a:gd name="connsiteX1" fmla="*/ 0 w 1570124"/>
              <a:gd name="connsiteY1" fmla="*/ 138113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27050 h 527050"/>
              <a:gd name="connsiteX1" fmla="*/ 0 w 1570124"/>
              <a:gd name="connsiteY1" fmla="*/ 152400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19906 h 519906"/>
              <a:gd name="connsiteX1" fmla="*/ 0 w 1570124"/>
              <a:gd name="connsiteY1" fmla="*/ 145256 h 519906"/>
              <a:gd name="connsiteX2" fmla="*/ 784933 w 1570124"/>
              <a:gd name="connsiteY2" fmla="*/ 0 h 519906"/>
              <a:gd name="connsiteX3" fmla="*/ 1570124 w 1570124"/>
              <a:gd name="connsiteY3" fmla="*/ 519906 h 519906"/>
              <a:gd name="connsiteX0" fmla="*/ 1570124 w 1570124"/>
              <a:gd name="connsiteY0" fmla="*/ 519906 h 519906"/>
              <a:gd name="connsiteX1" fmla="*/ 699739 w 1570124"/>
              <a:gd name="connsiteY1" fmla="*/ 313423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1570124 w 1570124"/>
              <a:gd name="connsiteY0" fmla="*/ 519906 h 519906"/>
              <a:gd name="connsiteX1" fmla="*/ 821183 w 1570124"/>
              <a:gd name="connsiteY1" fmla="*/ 372954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2024149 w 2024149"/>
              <a:gd name="connsiteY0" fmla="*/ 418306 h 418306"/>
              <a:gd name="connsiteX1" fmla="*/ 821183 w 2024149"/>
              <a:gd name="connsiteY1" fmla="*/ 372954 h 418306"/>
              <a:gd name="connsiteX2" fmla="*/ 0 w 2024149"/>
              <a:gd name="connsiteY2" fmla="*/ 145256 h 418306"/>
              <a:gd name="connsiteX3" fmla="*/ 784933 w 2024149"/>
              <a:gd name="connsiteY3" fmla="*/ 0 h 418306"/>
              <a:gd name="connsiteX4" fmla="*/ 2024149 w 2024149"/>
              <a:gd name="connsiteY4" fmla="*/ 418306 h 418306"/>
              <a:gd name="connsiteX0" fmla="*/ 2024149 w 2024149"/>
              <a:gd name="connsiteY0" fmla="*/ 418306 h 795229"/>
              <a:gd name="connsiteX1" fmla="*/ 230633 w 2024149"/>
              <a:gd name="connsiteY1" fmla="*/ 795229 h 795229"/>
              <a:gd name="connsiteX2" fmla="*/ 0 w 2024149"/>
              <a:gd name="connsiteY2" fmla="*/ 145256 h 795229"/>
              <a:gd name="connsiteX3" fmla="*/ 784933 w 2024149"/>
              <a:gd name="connsiteY3" fmla="*/ 0 h 795229"/>
              <a:gd name="connsiteX4" fmla="*/ 2024149 w 2024149"/>
              <a:gd name="connsiteY4" fmla="*/ 418306 h 795229"/>
              <a:gd name="connsiteX0" fmla="*/ 2024149 w 2024149"/>
              <a:gd name="connsiteY0" fmla="*/ 316706 h 693629"/>
              <a:gd name="connsiteX1" fmla="*/ 230633 w 2024149"/>
              <a:gd name="connsiteY1" fmla="*/ 693629 h 693629"/>
              <a:gd name="connsiteX2" fmla="*/ 0 w 2024149"/>
              <a:gd name="connsiteY2" fmla="*/ 43656 h 693629"/>
              <a:gd name="connsiteX3" fmla="*/ 880183 w 2024149"/>
              <a:gd name="connsiteY3" fmla="*/ 0 h 693629"/>
              <a:gd name="connsiteX4" fmla="*/ 2024149 w 2024149"/>
              <a:gd name="connsiteY4" fmla="*/ 316706 h 693629"/>
              <a:gd name="connsiteX0" fmla="*/ 2001924 w 2001924"/>
              <a:gd name="connsiteY0" fmla="*/ 316706 h 693629"/>
              <a:gd name="connsiteX1" fmla="*/ 230633 w 2001924"/>
              <a:gd name="connsiteY1" fmla="*/ 693629 h 693629"/>
              <a:gd name="connsiteX2" fmla="*/ 0 w 2001924"/>
              <a:gd name="connsiteY2" fmla="*/ 43656 h 693629"/>
              <a:gd name="connsiteX3" fmla="*/ 880183 w 2001924"/>
              <a:gd name="connsiteY3" fmla="*/ 0 h 693629"/>
              <a:gd name="connsiteX4" fmla="*/ 2001924 w 2001924"/>
              <a:gd name="connsiteY4" fmla="*/ 316706 h 693629"/>
              <a:gd name="connsiteX0" fmla="*/ 2465474 w 2465474"/>
              <a:gd name="connsiteY0" fmla="*/ 316706 h 693629"/>
              <a:gd name="connsiteX1" fmla="*/ 694183 w 2465474"/>
              <a:gd name="connsiteY1" fmla="*/ 693629 h 693629"/>
              <a:gd name="connsiteX2" fmla="*/ 0 w 2465474"/>
              <a:gd name="connsiteY2" fmla="*/ 259556 h 693629"/>
              <a:gd name="connsiteX3" fmla="*/ 1343733 w 2465474"/>
              <a:gd name="connsiteY3" fmla="*/ 0 h 693629"/>
              <a:gd name="connsiteX4" fmla="*/ 2465474 w 2465474"/>
              <a:gd name="connsiteY4" fmla="*/ 316706 h 69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5474" h="693629">
                <a:moveTo>
                  <a:pt x="2465474" y="316706"/>
                </a:moveTo>
                <a:lnTo>
                  <a:pt x="694183" y="693629"/>
                </a:lnTo>
                <a:lnTo>
                  <a:pt x="0" y="259556"/>
                </a:lnTo>
                <a:lnTo>
                  <a:pt x="1343733" y="0"/>
                </a:lnTo>
                <a:lnTo>
                  <a:pt x="2465474" y="3167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4" name="triangles 13.1"/>
          <p:cNvSpPr/>
          <p:nvPr/>
        </p:nvSpPr>
        <p:spPr>
          <a:xfrm>
            <a:off x="8286149" y="1717198"/>
            <a:ext cx="236624" cy="239225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1570124 w 1570124"/>
              <a:gd name="connsiteY0" fmla="*/ 527050 h 527050"/>
              <a:gd name="connsiteX1" fmla="*/ 0 w 1570124"/>
              <a:gd name="connsiteY1" fmla="*/ 138113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27050 h 527050"/>
              <a:gd name="connsiteX1" fmla="*/ 0 w 1570124"/>
              <a:gd name="connsiteY1" fmla="*/ 152400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19906 h 519906"/>
              <a:gd name="connsiteX1" fmla="*/ 0 w 1570124"/>
              <a:gd name="connsiteY1" fmla="*/ 145256 h 519906"/>
              <a:gd name="connsiteX2" fmla="*/ 784933 w 1570124"/>
              <a:gd name="connsiteY2" fmla="*/ 0 h 519906"/>
              <a:gd name="connsiteX3" fmla="*/ 1570124 w 1570124"/>
              <a:gd name="connsiteY3" fmla="*/ 519906 h 519906"/>
              <a:gd name="connsiteX0" fmla="*/ 1570124 w 1570124"/>
              <a:gd name="connsiteY0" fmla="*/ 519906 h 519906"/>
              <a:gd name="connsiteX1" fmla="*/ 699739 w 1570124"/>
              <a:gd name="connsiteY1" fmla="*/ 313423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1570124 w 1570124"/>
              <a:gd name="connsiteY0" fmla="*/ 519906 h 519906"/>
              <a:gd name="connsiteX1" fmla="*/ 821183 w 1570124"/>
              <a:gd name="connsiteY1" fmla="*/ 372954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1570124 w 1570124"/>
              <a:gd name="connsiteY0" fmla="*/ 996156 h 996156"/>
              <a:gd name="connsiteX1" fmla="*/ 821183 w 1570124"/>
              <a:gd name="connsiteY1" fmla="*/ 849204 h 996156"/>
              <a:gd name="connsiteX2" fmla="*/ 0 w 1570124"/>
              <a:gd name="connsiteY2" fmla="*/ 621506 h 996156"/>
              <a:gd name="connsiteX3" fmla="*/ 759533 w 1570124"/>
              <a:gd name="connsiteY3" fmla="*/ 0 h 996156"/>
              <a:gd name="connsiteX4" fmla="*/ 1570124 w 1570124"/>
              <a:gd name="connsiteY4" fmla="*/ 996156 h 996156"/>
              <a:gd name="connsiteX0" fmla="*/ 928774 w 928774"/>
              <a:gd name="connsiteY0" fmla="*/ 996156 h 996156"/>
              <a:gd name="connsiteX1" fmla="*/ 179833 w 928774"/>
              <a:gd name="connsiteY1" fmla="*/ 849204 h 996156"/>
              <a:gd name="connsiteX2" fmla="*/ 0 w 928774"/>
              <a:gd name="connsiteY2" fmla="*/ 748506 h 996156"/>
              <a:gd name="connsiteX3" fmla="*/ 118183 w 928774"/>
              <a:gd name="connsiteY3" fmla="*/ 0 h 996156"/>
              <a:gd name="connsiteX4" fmla="*/ 928774 w 928774"/>
              <a:gd name="connsiteY4" fmla="*/ 996156 h 996156"/>
              <a:gd name="connsiteX0" fmla="*/ 928774 w 928774"/>
              <a:gd name="connsiteY0" fmla="*/ 996156 h 1531829"/>
              <a:gd name="connsiteX1" fmla="*/ 122683 w 928774"/>
              <a:gd name="connsiteY1" fmla="*/ 1531829 h 1531829"/>
              <a:gd name="connsiteX2" fmla="*/ 0 w 928774"/>
              <a:gd name="connsiteY2" fmla="*/ 748506 h 1531829"/>
              <a:gd name="connsiteX3" fmla="*/ 118183 w 928774"/>
              <a:gd name="connsiteY3" fmla="*/ 0 h 1531829"/>
              <a:gd name="connsiteX4" fmla="*/ 928774 w 928774"/>
              <a:gd name="connsiteY4" fmla="*/ 996156 h 1531829"/>
              <a:gd name="connsiteX0" fmla="*/ 236624 w 236624"/>
              <a:gd name="connsiteY0" fmla="*/ 1526381 h 1531829"/>
              <a:gd name="connsiteX1" fmla="*/ 122683 w 236624"/>
              <a:gd name="connsiteY1" fmla="*/ 1531829 h 1531829"/>
              <a:gd name="connsiteX2" fmla="*/ 0 w 236624"/>
              <a:gd name="connsiteY2" fmla="*/ 748506 h 1531829"/>
              <a:gd name="connsiteX3" fmla="*/ 118183 w 236624"/>
              <a:gd name="connsiteY3" fmla="*/ 0 h 1531829"/>
              <a:gd name="connsiteX4" fmla="*/ 236624 w 236624"/>
              <a:gd name="connsiteY4" fmla="*/ 1526381 h 1531829"/>
              <a:gd name="connsiteX0" fmla="*/ 236624 w 236624"/>
              <a:gd name="connsiteY0" fmla="*/ 1526381 h 2392254"/>
              <a:gd name="connsiteX1" fmla="*/ 135383 w 236624"/>
              <a:gd name="connsiteY1" fmla="*/ 2392254 h 2392254"/>
              <a:gd name="connsiteX2" fmla="*/ 0 w 236624"/>
              <a:gd name="connsiteY2" fmla="*/ 748506 h 2392254"/>
              <a:gd name="connsiteX3" fmla="*/ 118183 w 236624"/>
              <a:gd name="connsiteY3" fmla="*/ 0 h 2392254"/>
              <a:gd name="connsiteX4" fmla="*/ 236624 w 236624"/>
              <a:gd name="connsiteY4" fmla="*/ 1526381 h 239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624" h="2392254">
                <a:moveTo>
                  <a:pt x="236624" y="1526381"/>
                </a:moveTo>
                <a:lnTo>
                  <a:pt x="135383" y="2392254"/>
                </a:lnTo>
                <a:lnTo>
                  <a:pt x="0" y="748506"/>
                </a:lnTo>
                <a:lnTo>
                  <a:pt x="118183" y="0"/>
                </a:lnTo>
                <a:lnTo>
                  <a:pt x="236624" y="1526381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1" name="triangle 13.0"/>
          <p:cNvSpPr/>
          <p:nvPr/>
        </p:nvSpPr>
        <p:spPr>
          <a:xfrm>
            <a:off x="4729356" y="1341495"/>
            <a:ext cx="2089236" cy="10699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864691 w 1864691"/>
              <a:gd name="connsiteY0" fmla="*/ 4762 h 149225"/>
              <a:gd name="connsiteX1" fmla="*/ 1076411 w 1864691"/>
              <a:gd name="connsiteY1" fmla="*/ 149225 h 149225"/>
              <a:gd name="connsiteX2" fmla="*/ 0 w 1864691"/>
              <a:gd name="connsiteY2" fmla="*/ 0 h 149225"/>
              <a:gd name="connsiteX3" fmla="*/ 1864691 w 1864691"/>
              <a:gd name="connsiteY3" fmla="*/ 4762 h 149225"/>
              <a:gd name="connsiteX0" fmla="*/ 1864691 w 1864691"/>
              <a:gd name="connsiteY0" fmla="*/ 4762 h 225425"/>
              <a:gd name="connsiteX1" fmla="*/ 1387561 w 1864691"/>
              <a:gd name="connsiteY1" fmla="*/ 225425 h 225425"/>
              <a:gd name="connsiteX2" fmla="*/ 0 w 1864691"/>
              <a:gd name="connsiteY2" fmla="*/ 0 h 225425"/>
              <a:gd name="connsiteX3" fmla="*/ 1864691 w 1864691"/>
              <a:gd name="connsiteY3" fmla="*/ 4762 h 225425"/>
              <a:gd name="connsiteX0" fmla="*/ 2201241 w 2201241"/>
              <a:gd name="connsiteY0" fmla="*/ 0 h 417513"/>
              <a:gd name="connsiteX1" fmla="*/ 1387561 w 2201241"/>
              <a:gd name="connsiteY1" fmla="*/ 417513 h 417513"/>
              <a:gd name="connsiteX2" fmla="*/ 0 w 2201241"/>
              <a:gd name="connsiteY2" fmla="*/ 192088 h 417513"/>
              <a:gd name="connsiteX3" fmla="*/ 2201241 w 2201241"/>
              <a:gd name="connsiteY3" fmla="*/ 0 h 417513"/>
              <a:gd name="connsiteX0" fmla="*/ 2201241 w 2201241"/>
              <a:gd name="connsiteY0" fmla="*/ 0 h 417513"/>
              <a:gd name="connsiteX1" fmla="*/ 1371686 w 2201241"/>
              <a:gd name="connsiteY1" fmla="*/ 417513 h 417513"/>
              <a:gd name="connsiteX2" fmla="*/ 0 w 2201241"/>
              <a:gd name="connsiteY2" fmla="*/ 192088 h 417513"/>
              <a:gd name="connsiteX3" fmla="*/ 2201241 w 2201241"/>
              <a:gd name="connsiteY3" fmla="*/ 0 h 417513"/>
              <a:gd name="connsiteX0" fmla="*/ 2026616 w 2026616"/>
              <a:gd name="connsiteY0" fmla="*/ 0 h 766763"/>
              <a:gd name="connsiteX1" fmla="*/ 1197061 w 2026616"/>
              <a:gd name="connsiteY1" fmla="*/ 417513 h 766763"/>
              <a:gd name="connsiteX2" fmla="*/ 0 w 2026616"/>
              <a:gd name="connsiteY2" fmla="*/ 766763 h 766763"/>
              <a:gd name="connsiteX3" fmla="*/ 2026616 w 2026616"/>
              <a:gd name="connsiteY3" fmla="*/ 0 h 766763"/>
              <a:gd name="connsiteX0" fmla="*/ 289891 w 1197061"/>
              <a:gd name="connsiteY0" fmla="*/ 0 h 674688"/>
              <a:gd name="connsiteX1" fmla="*/ 1197061 w 1197061"/>
              <a:gd name="connsiteY1" fmla="*/ 325438 h 674688"/>
              <a:gd name="connsiteX2" fmla="*/ 0 w 1197061"/>
              <a:gd name="connsiteY2" fmla="*/ 674688 h 674688"/>
              <a:gd name="connsiteX3" fmla="*/ 289891 w 1197061"/>
              <a:gd name="connsiteY3" fmla="*/ 0 h 674688"/>
              <a:gd name="connsiteX0" fmla="*/ 289891 w 2089236"/>
              <a:gd name="connsiteY0" fmla="*/ 395287 h 1069975"/>
              <a:gd name="connsiteX1" fmla="*/ 2089236 w 2089236"/>
              <a:gd name="connsiteY1" fmla="*/ 0 h 1069975"/>
              <a:gd name="connsiteX2" fmla="*/ 0 w 2089236"/>
              <a:gd name="connsiteY2" fmla="*/ 1069975 h 1069975"/>
              <a:gd name="connsiteX3" fmla="*/ 289891 w 2089236"/>
              <a:gd name="connsiteY3" fmla="*/ 395287 h 106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9236" h="1069975">
                <a:moveTo>
                  <a:pt x="289891" y="395287"/>
                </a:moveTo>
                <a:lnTo>
                  <a:pt x="2089236" y="0"/>
                </a:lnTo>
                <a:lnTo>
                  <a:pt x="0" y="1069975"/>
                </a:lnTo>
                <a:lnTo>
                  <a:pt x="289891" y="39528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" name="triangles 12.3"/>
          <p:cNvSpPr/>
          <p:nvPr/>
        </p:nvSpPr>
        <p:spPr>
          <a:xfrm>
            <a:off x="3960714" y="2417292"/>
            <a:ext cx="1389126" cy="189309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1111337 w 1208002"/>
              <a:gd name="connsiteY0" fmla="*/ 906537 h 906537"/>
              <a:gd name="connsiteX1" fmla="*/ 0 w 1208002"/>
              <a:gd name="connsiteY1" fmla="*/ 541412 h 906537"/>
              <a:gd name="connsiteX2" fmla="*/ 344511 w 1208002"/>
              <a:gd name="connsiteY2" fmla="*/ 0 h 906537"/>
              <a:gd name="connsiteX3" fmla="*/ 1208002 w 1208002"/>
              <a:gd name="connsiteY3" fmla="*/ 38968 h 906537"/>
              <a:gd name="connsiteX4" fmla="*/ 1111337 w 1208002"/>
              <a:gd name="connsiteY4" fmla="*/ 906537 h 906537"/>
              <a:gd name="connsiteX0" fmla="*/ 1111337 w 1208002"/>
              <a:gd name="connsiteY0" fmla="*/ 1116087 h 1116087"/>
              <a:gd name="connsiteX1" fmla="*/ 0 w 1208002"/>
              <a:gd name="connsiteY1" fmla="*/ 750962 h 1116087"/>
              <a:gd name="connsiteX2" fmla="*/ 613592 w 1208002"/>
              <a:gd name="connsiteY2" fmla="*/ 0 h 1116087"/>
              <a:gd name="connsiteX3" fmla="*/ 1208002 w 1208002"/>
              <a:gd name="connsiteY3" fmla="*/ 248518 h 1116087"/>
              <a:gd name="connsiteX4" fmla="*/ 1111337 w 1208002"/>
              <a:gd name="connsiteY4" fmla="*/ 1116087 h 1116087"/>
              <a:gd name="connsiteX0" fmla="*/ 1111337 w 1111337"/>
              <a:gd name="connsiteY0" fmla="*/ 1116087 h 1116087"/>
              <a:gd name="connsiteX1" fmla="*/ 0 w 1111337"/>
              <a:gd name="connsiteY1" fmla="*/ 750962 h 1116087"/>
              <a:gd name="connsiteX2" fmla="*/ 613592 w 1111337"/>
              <a:gd name="connsiteY2" fmla="*/ 0 h 1116087"/>
              <a:gd name="connsiteX3" fmla="*/ 862720 w 1111337"/>
              <a:gd name="connsiteY3" fmla="*/ 786681 h 1116087"/>
              <a:gd name="connsiteX4" fmla="*/ 1111337 w 1111337"/>
              <a:gd name="connsiteY4" fmla="*/ 1116087 h 1116087"/>
              <a:gd name="connsiteX0" fmla="*/ 761293 w 862720"/>
              <a:gd name="connsiteY0" fmla="*/ 1644724 h 1644724"/>
              <a:gd name="connsiteX1" fmla="*/ 0 w 862720"/>
              <a:gd name="connsiteY1" fmla="*/ 750962 h 1644724"/>
              <a:gd name="connsiteX2" fmla="*/ 613592 w 862720"/>
              <a:gd name="connsiteY2" fmla="*/ 0 h 1644724"/>
              <a:gd name="connsiteX3" fmla="*/ 862720 w 862720"/>
              <a:gd name="connsiteY3" fmla="*/ 786681 h 1644724"/>
              <a:gd name="connsiteX4" fmla="*/ 761293 w 862720"/>
              <a:gd name="connsiteY4" fmla="*/ 1644724 h 1644724"/>
              <a:gd name="connsiteX0" fmla="*/ 768437 w 869864"/>
              <a:gd name="connsiteY0" fmla="*/ 1644724 h 1644724"/>
              <a:gd name="connsiteX1" fmla="*/ 0 w 869864"/>
              <a:gd name="connsiteY1" fmla="*/ 743818 h 1644724"/>
              <a:gd name="connsiteX2" fmla="*/ 620736 w 869864"/>
              <a:gd name="connsiteY2" fmla="*/ 0 h 1644724"/>
              <a:gd name="connsiteX3" fmla="*/ 869864 w 869864"/>
              <a:gd name="connsiteY3" fmla="*/ 786681 h 1644724"/>
              <a:gd name="connsiteX4" fmla="*/ 768437 w 869864"/>
              <a:gd name="connsiteY4" fmla="*/ 1644724 h 1644724"/>
              <a:gd name="connsiteX0" fmla="*/ 1178012 w 1178012"/>
              <a:gd name="connsiteY0" fmla="*/ 1587574 h 1587574"/>
              <a:gd name="connsiteX1" fmla="*/ 0 w 1178012"/>
              <a:gd name="connsiteY1" fmla="*/ 743818 h 1587574"/>
              <a:gd name="connsiteX2" fmla="*/ 620736 w 1178012"/>
              <a:gd name="connsiteY2" fmla="*/ 0 h 1587574"/>
              <a:gd name="connsiteX3" fmla="*/ 869864 w 1178012"/>
              <a:gd name="connsiteY3" fmla="*/ 786681 h 1587574"/>
              <a:gd name="connsiteX4" fmla="*/ 1178012 w 1178012"/>
              <a:gd name="connsiteY4" fmla="*/ 1587574 h 1587574"/>
              <a:gd name="connsiteX0" fmla="*/ 1266912 w 1266912"/>
              <a:gd name="connsiteY0" fmla="*/ 1587574 h 1587574"/>
              <a:gd name="connsiteX1" fmla="*/ 0 w 1266912"/>
              <a:gd name="connsiteY1" fmla="*/ 1058143 h 1587574"/>
              <a:gd name="connsiteX2" fmla="*/ 709636 w 1266912"/>
              <a:gd name="connsiteY2" fmla="*/ 0 h 1587574"/>
              <a:gd name="connsiteX3" fmla="*/ 958764 w 1266912"/>
              <a:gd name="connsiteY3" fmla="*/ 786681 h 1587574"/>
              <a:gd name="connsiteX4" fmla="*/ 1266912 w 1266912"/>
              <a:gd name="connsiteY4" fmla="*/ 1587574 h 1587574"/>
              <a:gd name="connsiteX0" fmla="*/ 1263737 w 1263737"/>
              <a:gd name="connsiteY0" fmla="*/ 1578049 h 1578049"/>
              <a:gd name="connsiteX1" fmla="*/ 0 w 1263737"/>
              <a:gd name="connsiteY1" fmla="*/ 1058143 h 1578049"/>
              <a:gd name="connsiteX2" fmla="*/ 709636 w 1263737"/>
              <a:gd name="connsiteY2" fmla="*/ 0 h 1578049"/>
              <a:gd name="connsiteX3" fmla="*/ 958764 w 1263737"/>
              <a:gd name="connsiteY3" fmla="*/ 786681 h 1578049"/>
              <a:gd name="connsiteX4" fmla="*/ 1263737 w 1263737"/>
              <a:gd name="connsiteY4" fmla="*/ 1578049 h 1578049"/>
              <a:gd name="connsiteX0" fmla="*/ 1389126 w 1389126"/>
              <a:gd name="connsiteY0" fmla="*/ 1784424 h 1784424"/>
              <a:gd name="connsiteX1" fmla="*/ 125389 w 1389126"/>
              <a:gd name="connsiteY1" fmla="*/ 1264518 h 1784424"/>
              <a:gd name="connsiteX2" fmla="*/ 0 w 1389126"/>
              <a:gd name="connsiteY2" fmla="*/ 0 h 1784424"/>
              <a:gd name="connsiteX3" fmla="*/ 1084153 w 1389126"/>
              <a:gd name="connsiteY3" fmla="*/ 993056 h 1784424"/>
              <a:gd name="connsiteX4" fmla="*/ 1389126 w 1389126"/>
              <a:gd name="connsiteY4" fmla="*/ 1784424 h 1784424"/>
              <a:gd name="connsiteX0" fmla="*/ 1389126 w 1389126"/>
              <a:gd name="connsiteY0" fmla="*/ 1893093 h 1893093"/>
              <a:gd name="connsiteX1" fmla="*/ 125389 w 1389126"/>
              <a:gd name="connsiteY1" fmla="*/ 1373187 h 1893093"/>
              <a:gd name="connsiteX2" fmla="*/ 0 w 1389126"/>
              <a:gd name="connsiteY2" fmla="*/ 108669 h 1893093"/>
              <a:gd name="connsiteX3" fmla="*/ 760303 w 1389126"/>
              <a:gd name="connsiteY3" fmla="*/ 0 h 1893093"/>
              <a:gd name="connsiteX4" fmla="*/ 1389126 w 1389126"/>
              <a:gd name="connsiteY4" fmla="*/ 1893093 h 1893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126" h="1893093">
                <a:moveTo>
                  <a:pt x="1389126" y="1893093"/>
                </a:moveTo>
                <a:lnTo>
                  <a:pt x="125389" y="1373187"/>
                </a:lnTo>
                <a:lnTo>
                  <a:pt x="0" y="108669"/>
                </a:lnTo>
                <a:lnTo>
                  <a:pt x="760303" y="0"/>
                </a:lnTo>
                <a:lnTo>
                  <a:pt x="1389126" y="1893093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" name="triangle 12.1"/>
          <p:cNvSpPr/>
          <p:nvPr/>
        </p:nvSpPr>
        <p:spPr>
          <a:xfrm>
            <a:off x="5330331" y="4109397"/>
            <a:ext cx="2201241" cy="41751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864691 w 1864691"/>
              <a:gd name="connsiteY0" fmla="*/ 4762 h 149225"/>
              <a:gd name="connsiteX1" fmla="*/ 1076411 w 1864691"/>
              <a:gd name="connsiteY1" fmla="*/ 149225 h 149225"/>
              <a:gd name="connsiteX2" fmla="*/ 0 w 1864691"/>
              <a:gd name="connsiteY2" fmla="*/ 0 h 149225"/>
              <a:gd name="connsiteX3" fmla="*/ 1864691 w 1864691"/>
              <a:gd name="connsiteY3" fmla="*/ 4762 h 149225"/>
              <a:gd name="connsiteX0" fmla="*/ 1864691 w 1864691"/>
              <a:gd name="connsiteY0" fmla="*/ 4762 h 225425"/>
              <a:gd name="connsiteX1" fmla="*/ 1387561 w 1864691"/>
              <a:gd name="connsiteY1" fmla="*/ 225425 h 225425"/>
              <a:gd name="connsiteX2" fmla="*/ 0 w 1864691"/>
              <a:gd name="connsiteY2" fmla="*/ 0 h 225425"/>
              <a:gd name="connsiteX3" fmla="*/ 1864691 w 1864691"/>
              <a:gd name="connsiteY3" fmla="*/ 4762 h 225425"/>
              <a:gd name="connsiteX0" fmla="*/ 2201241 w 2201241"/>
              <a:gd name="connsiteY0" fmla="*/ 0 h 417513"/>
              <a:gd name="connsiteX1" fmla="*/ 1387561 w 2201241"/>
              <a:gd name="connsiteY1" fmla="*/ 417513 h 417513"/>
              <a:gd name="connsiteX2" fmla="*/ 0 w 2201241"/>
              <a:gd name="connsiteY2" fmla="*/ 192088 h 417513"/>
              <a:gd name="connsiteX3" fmla="*/ 2201241 w 2201241"/>
              <a:gd name="connsiteY3" fmla="*/ 0 h 417513"/>
              <a:gd name="connsiteX0" fmla="*/ 2201241 w 2201241"/>
              <a:gd name="connsiteY0" fmla="*/ 0 h 417513"/>
              <a:gd name="connsiteX1" fmla="*/ 1371686 w 2201241"/>
              <a:gd name="connsiteY1" fmla="*/ 417513 h 417513"/>
              <a:gd name="connsiteX2" fmla="*/ 0 w 2201241"/>
              <a:gd name="connsiteY2" fmla="*/ 192088 h 417513"/>
              <a:gd name="connsiteX3" fmla="*/ 2201241 w 2201241"/>
              <a:gd name="connsiteY3" fmla="*/ 0 h 41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1241" h="417513">
                <a:moveTo>
                  <a:pt x="2201241" y="0"/>
                </a:moveTo>
                <a:lnTo>
                  <a:pt x="1371686" y="417513"/>
                </a:lnTo>
                <a:lnTo>
                  <a:pt x="0" y="192088"/>
                </a:lnTo>
                <a:lnTo>
                  <a:pt x="2201241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" name="triangle 11.22"/>
          <p:cNvSpPr/>
          <p:nvPr/>
        </p:nvSpPr>
        <p:spPr>
          <a:xfrm>
            <a:off x="5688307" y="1017983"/>
            <a:ext cx="1966766" cy="55768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651355"/>
              <a:gd name="connsiteX1" fmla="*/ 1846635 w 1912316"/>
              <a:gd name="connsiteY1" fmla="*/ 651355 h 651355"/>
              <a:gd name="connsiteX2" fmla="*/ 0 w 1912316"/>
              <a:gd name="connsiteY2" fmla="*/ 0 h 651355"/>
              <a:gd name="connsiteX3" fmla="*/ 1912316 w 1912316"/>
              <a:gd name="connsiteY3" fmla="*/ 185737 h 651355"/>
              <a:gd name="connsiteX0" fmla="*/ 1805264 w 1846635"/>
              <a:gd name="connsiteY0" fmla="*/ 274947 h 651355"/>
              <a:gd name="connsiteX1" fmla="*/ 1846635 w 1846635"/>
              <a:gd name="connsiteY1" fmla="*/ 651355 h 651355"/>
              <a:gd name="connsiteX2" fmla="*/ 0 w 1846635"/>
              <a:gd name="connsiteY2" fmla="*/ 0 h 651355"/>
              <a:gd name="connsiteX3" fmla="*/ 1805264 w 1846635"/>
              <a:gd name="connsiteY3" fmla="*/ 274947 h 651355"/>
              <a:gd name="connsiteX0" fmla="*/ 1930158 w 1971529"/>
              <a:gd name="connsiteY0" fmla="*/ 181277 h 557685"/>
              <a:gd name="connsiteX1" fmla="*/ 1971529 w 1971529"/>
              <a:gd name="connsiteY1" fmla="*/ 557685 h 557685"/>
              <a:gd name="connsiteX2" fmla="*/ 0 w 1971529"/>
              <a:gd name="connsiteY2" fmla="*/ 0 h 557685"/>
              <a:gd name="connsiteX3" fmla="*/ 1930158 w 1971529"/>
              <a:gd name="connsiteY3" fmla="*/ 181277 h 557685"/>
              <a:gd name="connsiteX0" fmla="*/ 1930158 w 1971529"/>
              <a:gd name="connsiteY0" fmla="*/ 190802 h 567210"/>
              <a:gd name="connsiteX1" fmla="*/ 1971529 w 1971529"/>
              <a:gd name="connsiteY1" fmla="*/ 567210 h 567210"/>
              <a:gd name="connsiteX2" fmla="*/ 0 w 1971529"/>
              <a:gd name="connsiteY2" fmla="*/ 0 h 567210"/>
              <a:gd name="connsiteX3" fmla="*/ 1930158 w 1971529"/>
              <a:gd name="connsiteY3" fmla="*/ 190802 h 567210"/>
              <a:gd name="connsiteX0" fmla="*/ 1925395 w 1971529"/>
              <a:gd name="connsiteY0" fmla="*/ 186039 h 567210"/>
              <a:gd name="connsiteX1" fmla="*/ 1971529 w 1971529"/>
              <a:gd name="connsiteY1" fmla="*/ 567210 h 567210"/>
              <a:gd name="connsiteX2" fmla="*/ 0 w 1971529"/>
              <a:gd name="connsiteY2" fmla="*/ 0 h 567210"/>
              <a:gd name="connsiteX3" fmla="*/ 1925395 w 1971529"/>
              <a:gd name="connsiteY3" fmla="*/ 186039 h 567210"/>
              <a:gd name="connsiteX0" fmla="*/ 1925395 w 1966766"/>
              <a:gd name="connsiteY0" fmla="*/ 186039 h 557685"/>
              <a:gd name="connsiteX1" fmla="*/ 1966766 w 1966766"/>
              <a:gd name="connsiteY1" fmla="*/ 557685 h 557685"/>
              <a:gd name="connsiteX2" fmla="*/ 0 w 1966766"/>
              <a:gd name="connsiteY2" fmla="*/ 0 h 557685"/>
              <a:gd name="connsiteX3" fmla="*/ 1925395 w 1966766"/>
              <a:gd name="connsiteY3" fmla="*/ 186039 h 55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6766" h="557685">
                <a:moveTo>
                  <a:pt x="1925395" y="186039"/>
                </a:moveTo>
                <a:lnTo>
                  <a:pt x="1966766" y="557685"/>
                </a:lnTo>
                <a:lnTo>
                  <a:pt x="0" y="0"/>
                </a:lnTo>
                <a:lnTo>
                  <a:pt x="1925395" y="18603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6" name="triangle 11.1"/>
          <p:cNvSpPr/>
          <p:nvPr/>
        </p:nvSpPr>
        <p:spPr>
          <a:xfrm>
            <a:off x="6842508" y="1204610"/>
            <a:ext cx="803361" cy="201136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788405 w 1788405"/>
              <a:gd name="connsiteY0" fmla="*/ 690562 h 1073150"/>
              <a:gd name="connsiteX1" fmla="*/ 0 w 1788405"/>
              <a:gd name="connsiteY1" fmla="*/ 1073150 h 1073150"/>
              <a:gd name="connsiteX2" fmla="*/ 552364 w 1788405"/>
              <a:gd name="connsiteY2" fmla="*/ 0 h 1073150"/>
              <a:gd name="connsiteX3" fmla="*/ 1788405 w 1788405"/>
              <a:gd name="connsiteY3" fmla="*/ 690562 h 1073150"/>
              <a:gd name="connsiteX0" fmla="*/ 1236041 w 1236041"/>
              <a:gd name="connsiteY0" fmla="*/ 690562 h 1879600"/>
              <a:gd name="connsiteX1" fmla="*/ 803361 w 1236041"/>
              <a:gd name="connsiteY1" fmla="*/ 1879600 h 1879600"/>
              <a:gd name="connsiteX2" fmla="*/ 0 w 1236041"/>
              <a:gd name="connsiteY2" fmla="*/ 0 h 1879600"/>
              <a:gd name="connsiteX3" fmla="*/ 1236041 w 1236041"/>
              <a:gd name="connsiteY3" fmla="*/ 690562 h 1879600"/>
              <a:gd name="connsiteX0" fmla="*/ 769316 w 803361"/>
              <a:gd name="connsiteY0" fmla="*/ 0 h 2011363"/>
              <a:gd name="connsiteX1" fmla="*/ 803361 w 803361"/>
              <a:gd name="connsiteY1" fmla="*/ 2011363 h 2011363"/>
              <a:gd name="connsiteX2" fmla="*/ 0 w 803361"/>
              <a:gd name="connsiteY2" fmla="*/ 131763 h 2011363"/>
              <a:gd name="connsiteX3" fmla="*/ 769316 w 803361"/>
              <a:gd name="connsiteY3" fmla="*/ 0 h 201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3361" h="2011363">
                <a:moveTo>
                  <a:pt x="769316" y="0"/>
                </a:moveTo>
                <a:lnTo>
                  <a:pt x="803361" y="2011363"/>
                </a:lnTo>
                <a:lnTo>
                  <a:pt x="0" y="131763"/>
                </a:lnTo>
                <a:lnTo>
                  <a:pt x="769316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2" name="triangle 10.8"/>
          <p:cNvSpPr/>
          <p:nvPr/>
        </p:nvSpPr>
        <p:spPr>
          <a:xfrm>
            <a:off x="4102440" y="2416258"/>
            <a:ext cx="1239130" cy="1887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788405 w 1788405"/>
              <a:gd name="connsiteY0" fmla="*/ 1068387 h 1450975"/>
              <a:gd name="connsiteX1" fmla="*/ 0 w 1788405"/>
              <a:gd name="connsiteY1" fmla="*/ 1450975 h 1450975"/>
              <a:gd name="connsiteX2" fmla="*/ 961939 w 1788405"/>
              <a:gd name="connsiteY2" fmla="*/ 0 h 1450975"/>
              <a:gd name="connsiteX3" fmla="*/ 1788405 w 1788405"/>
              <a:gd name="connsiteY3" fmla="*/ 1068387 h 1450975"/>
              <a:gd name="connsiteX0" fmla="*/ 1578855 w 1578855"/>
              <a:gd name="connsiteY0" fmla="*/ 1887537 h 1887537"/>
              <a:gd name="connsiteX1" fmla="*/ 0 w 1578855"/>
              <a:gd name="connsiteY1" fmla="*/ 1450975 h 1887537"/>
              <a:gd name="connsiteX2" fmla="*/ 961939 w 1578855"/>
              <a:gd name="connsiteY2" fmla="*/ 0 h 1887537"/>
              <a:gd name="connsiteX3" fmla="*/ 1578855 w 1578855"/>
              <a:gd name="connsiteY3" fmla="*/ 1887537 h 1887537"/>
              <a:gd name="connsiteX0" fmla="*/ 1239130 w 1239130"/>
              <a:gd name="connsiteY0" fmla="*/ 1887537 h 1887537"/>
              <a:gd name="connsiteX1" fmla="*/ 0 w 1239130"/>
              <a:gd name="connsiteY1" fmla="*/ 1377950 h 1887537"/>
              <a:gd name="connsiteX2" fmla="*/ 622214 w 1239130"/>
              <a:gd name="connsiteY2" fmla="*/ 0 h 1887537"/>
              <a:gd name="connsiteX3" fmla="*/ 1239130 w 1239130"/>
              <a:gd name="connsiteY3" fmla="*/ 1887537 h 188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9130" h="1887537">
                <a:moveTo>
                  <a:pt x="1239130" y="1887537"/>
                </a:moveTo>
                <a:lnTo>
                  <a:pt x="0" y="1377950"/>
                </a:lnTo>
                <a:lnTo>
                  <a:pt x="622214" y="0"/>
                </a:lnTo>
                <a:lnTo>
                  <a:pt x="1239130" y="1887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4" name="triangle 10.8"/>
          <p:cNvSpPr/>
          <p:nvPr/>
        </p:nvSpPr>
        <p:spPr>
          <a:xfrm>
            <a:off x="3734642" y="1851703"/>
            <a:ext cx="358861" cy="19526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483605 w 1483605"/>
              <a:gd name="connsiteY0" fmla="*/ 319087 h 1254125"/>
              <a:gd name="connsiteX1" fmla="*/ 0 w 1483605"/>
              <a:gd name="connsiteY1" fmla="*/ 1254125 h 1254125"/>
              <a:gd name="connsiteX2" fmla="*/ 345989 w 1483605"/>
              <a:gd name="connsiteY2" fmla="*/ 0 h 1254125"/>
              <a:gd name="connsiteX3" fmla="*/ 1483605 w 1483605"/>
              <a:gd name="connsiteY3" fmla="*/ 319087 h 1254125"/>
              <a:gd name="connsiteX0" fmla="*/ 1775791 w 1775791"/>
              <a:gd name="connsiteY0" fmla="*/ 633412 h 1568450"/>
              <a:gd name="connsiteX1" fmla="*/ 292186 w 1775791"/>
              <a:gd name="connsiteY1" fmla="*/ 1568450 h 1568450"/>
              <a:gd name="connsiteX2" fmla="*/ 0 w 1775791"/>
              <a:gd name="connsiteY2" fmla="*/ 0 h 1568450"/>
              <a:gd name="connsiteX3" fmla="*/ 1775791 w 1775791"/>
              <a:gd name="connsiteY3" fmla="*/ 633412 h 1568450"/>
              <a:gd name="connsiteX0" fmla="*/ 159716 w 292186"/>
              <a:gd name="connsiteY0" fmla="*/ 300037 h 1568450"/>
              <a:gd name="connsiteX1" fmla="*/ 292186 w 292186"/>
              <a:gd name="connsiteY1" fmla="*/ 1568450 h 1568450"/>
              <a:gd name="connsiteX2" fmla="*/ 0 w 292186"/>
              <a:gd name="connsiteY2" fmla="*/ 0 h 1568450"/>
              <a:gd name="connsiteX3" fmla="*/ 159716 w 292186"/>
              <a:gd name="connsiteY3" fmla="*/ 300037 h 1568450"/>
              <a:gd name="connsiteX0" fmla="*/ 226391 w 358861"/>
              <a:gd name="connsiteY0" fmla="*/ 684212 h 1952625"/>
              <a:gd name="connsiteX1" fmla="*/ 358861 w 358861"/>
              <a:gd name="connsiteY1" fmla="*/ 1952625 h 1952625"/>
              <a:gd name="connsiteX2" fmla="*/ 0 w 358861"/>
              <a:gd name="connsiteY2" fmla="*/ 0 h 1952625"/>
              <a:gd name="connsiteX3" fmla="*/ 226391 w 358861"/>
              <a:gd name="connsiteY3" fmla="*/ 684212 h 195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861" h="1952625">
                <a:moveTo>
                  <a:pt x="226391" y="684212"/>
                </a:moveTo>
                <a:lnTo>
                  <a:pt x="358861" y="1952625"/>
                </a:lnTo>
                <a:lnTo>
                  <a:pt x="0" y="0"/>
                </a:lnTo>
                <a:lnTo>
                  <a:pt x="226391" y="68421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0" name="triangle 10.6"/>
          <p:cNvSpPr/>
          <p:nvPr/>
        </p:nvSpPr>
        <p:spPr>
          <a:xfrm>
            <a:off x="5701977" y="1019552"/>
            <a:ext cx="1912316" cy="33020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2316" h="330200">
                <a:moveTo>
                  <a:pt x="1912316" y="185737"/>
                </a:moveTo>
                <a:lnTo>
                  <a:pt x="1124036" y="330200"/>
                </a:lnTo>
                <a:lnTo>
                  <a:pt x="0" y="0"/>
                </a:lnTo>
                <a:lnTo>
                  <a:pt x="1912316" y="1857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8" name="triangle 10.1"/>
          <p:cNvSpPr/>
          <p:nvPr/>
        </p:nvSpPr>
        <p:spPr>
          <a:xfrm>
            <a:off x="5032220" y="1022497"/>
            <a:ext cx="1788405" cy="7016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8405" h="701675">
                <a:moveTo>
                  <a:pt x="1788405" y="319087"/>
                </a:moveTo>
                <a:lnTo>
                  <a:pt x="0" y="701675"/>
                </a:lnTo>
                <a:lnTo>
                  <a:pt x="650789" y="0"/>
                </a:lnTo>
                <a:lnTo>
                  <a:pt x="1788405" y="31908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7" name="triangle 10.01"/>
          <p:cNvSpPr/>
          <p:nvPr/>
        </p:nvSpPr>
        <p:spPr>
          <a:xfrm>
            <a:off x="6842377" y="1345612"/>
            <a:ext cx="1435980" cy="110648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858255 w 1858255"/>
              <a:gd name="connsiteY0" fmla="*/ 1077912 h 1314450"/>
              <a:gd name="connsiteX1" fmla="*/ 0 w 1858255"/>
              <a:gd name="connsiteY1" fmla="*/ 1314450 h 1314450"/>
              <a:gd name="connsiteX2" fmla="*/ 968289 w 1858255"/>
              <a:gd name="connsiteY2" fmla="*/ 0 h 1314450"/>
              <a:gd name="connsiteX3" fmla="*/ 1858255 w 1858255"/>
              <a:gd name="connsiteY3" fmla="*/ 1077912 h 1314450"/>
              <a:gd name="connsiteX0" fmla="*/ 1435980 w 1435980"/>
              <a:gd name="connsiteY0" fmla="*/ 1106487 h 1106487"/>
              <a:gd name="connsiteX1" fmla="*/ 0 w 1435980"/>
              <a:gd name="connsiteY1" fmla="*/ 0 h 1106487"/>
              <a:gd name="connsiteX2" fmla="*/ 546014 w 1435980"/>
              <a:gd name="connsiteY2" fmla="*/ 28575 h 1106487"/>
              <a:gd name="connsiteX3" fmla="*/ 1435980 w 1435980"/>
              <a:gd name="connsiteY3" fmla="*/ 1106487 h 1106487"/>
              <a:gd name="connsiteX0" fmla="*/ 1435980 w 1435980"/>
              <a:gd name="connsiteY0" fmla="*/ 1106487 h 1106487"/>
              <a:gd name="connsiteX1" fmla="*/ 0 w 1435980"/>
              <a:gd name="connsiteY1" fmla="*/ 0 h 1106487"/>
              <a:gd name="connsiteX2" fmla="*/ 819064 w 1435980"/>
              <a:gd name="connsiteY2" fmla="*/ 228600 h 1106487"/>
              <a:gd name="connsiteX3" fmla="*/ 1435980 w 1435980"/>
              <a:gd name="connsiteY3" fmla="*/ 1106487 h 110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980" h="1106487">
                <a:moveTo>
                  <a:pt x="1435980" y="1106487"/>
                </a:moveTo>
                <a:lnTo>
                  <a:pt x="0" y="0"/>
                </a:lnTo>
                <a:lnTo>
                  <a:pt x="819064" y="228600"/>
                </a:lnTo>
                <a:lnTo>
                  <a:pt x="1435980" y="110648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triangle 9.7"/>
          <p:cNvSpPr/>
          <p:nvPr/>
        </p:nvSpPr>
        <p:spPr>
          <a:xfrm>
            <a:off x="6693055" y="3206313"/>
            <a:ext cx="1724905" cy="13176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397880 w 1397880"/>
              <a:gd name="connsiteY0" fmla="*/ 696912 h 1314450"/>
              <a:gd name="connsiteX1" fmla="*/ 0 w 1397880"/>
              <a:gd name="connsiteY1" fmla="*/ 1314450 h 1314450"/>
              <a:gd name="connsiteX2" fmla="*/ 968289 w 1397880"/>
              <a:gd name="connsiteY2" fmla="*/ 0 h 1314450"/>
              <a:gd name="connsiteX3" fmla="*/ 1397880 w 1397880"/>
              <a:gd name="connsiteY3" fmla="*/ 696912 h 1314450"/>
              <a:gd name="connsiteX0" fmla="*/ 1397880 w 1397880"/>
              <a:gd name="connsiteY0" fmla="*/ 900112 h 1517650"/>
              <a:gd name="connsiteX1" fmla="*/ 0 w 1397880"/>
              <a:gd name="connsiteY1" fmla="*/ 1517650 h 1517650"/>
              <a:gd name="connsiteX2" fmla="*/ 625389 w 1397880"/>
              <a:gd name="connsiteY2" fmla="*/ 0 h 1517650"/>
              <a:gd name="connsiteX3" fmla="*/ 1397880 w 1397880"/>
              <a:gd name="connsiteY3" fmla="*/ 900112 h 1517650"/>
              <a:gd name="connsiteX0" fmla="*/ 1724905 w 1724905"/>
              <a:gd name="connsiteY0" fmla="*/ 900112 h 1317625"/>
              <a:gd name="connsiteX1" fmla="*/ 0 w 1724905"/>
              <a:gd name="connsiteY1" fmla="*/ 1317625 h 1317625"/>
              <a:gd name="connsiteX2" fmla="*/ 952414 w 1724905"/>
              <a:gd name="connsiteY2" fmla="*/ 0 h 1317625"/>
              <a:gd name="connsiteX3" fmla="*/ 1724905 w 1724905"/>
              <a:gd name="connsiteY3" fmla="*/ 900112 h 13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905" h="1317625">
                <a:moveTo>
                  <a:pt x="1724905" y="900112"/>
                </a:moveTo>
                <a:lnTo>
                  <a:pt x="0" y="1317625"/>
                </a:lnTo>
                <a:lnTo>
                  <a:pt x="952414" y="0"/>
                </a:lnTo>
                <a:lnTo>
                  <a:pt x="1724905" y="90011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9" name="triangle 9.7"/>
          <p:cNvSpPr/>
          <p:nvPr/>
        </p:nvSpPr>
        <p:spPr>
          <a:xfrm>
            <a:off x="6689581" y="4111890"/>
            <a:ext cx="1728080" cy="41275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397880 w 1397880"/>
              <a:gd name="connsiteY0" fmla="*/ 696912 h 1314450"/>
              <a:gd name="connsiteX1" fmla="*/ 0 w 1397880"/>
              <a:gd name="connsiteY1" fmla="*/ 1314450 h 1314450"/>
              <a:gd name="connsiteX2" fmla="*/ 968289 w 1397880"/>
              <a:gd name="connsiteY2" fmla="*/ 0 h 1314450"/>
              <a:gd name="connsiteX3" fmla="*/ 1397880 w 1397880"/>
              <a:gd name="connsiteY3" fmla="*/ 696912 h 1314450"/>
              <a:gd name="connsiteX0" fmla="*/ 1397880 w 1397880"/>
              <a:gd name="connsiteY0" fmla="*/ 900112 h 1517650"/>
              <a:gd name="connsiteX1" fmla="*/ 0 w 1397880"/>
              <a:gd name="connsiteY1" fmla="*/ 1517650 h 1517650"/>
              <a:gd name="connsiteX2" fmla="*/ 625389 w 1397880"/>
              <a:gd name="connsiteY2" fmla="*/ 0 h 1517650"/>
              <a:gd name="connsiteX3" fmla="*/ 1397880 w 1397880"/>
              <a:gd name="connsiteY3" fmla="*/ 900112 h 1517650"/>
              <a:gd name="connsiteX0" fmla="*/ 1724905 w 1724905"/>
              <a:gd name="connsiteY0" fmla="*/ 900112 h 1317625"/>
              <a:gd name="connsiteX1" fmla="*/ 0 w 1724905"/>
              <a:gd name="connsiteY1" fmla="*/ 1317625 h 1317625"/>
              <a:gd name="connsiteX2" fmla="*/ 952414 w 1724905"/>
              <a:gd name="connsiteY2" fmla="*/ 0 h 1317625"/>
              <a:gd name="connsiteX3" fmla="*/ 1724905 w 1724905"/>
              <a:gd name="connsiteY3" fmla="*/ 900112 h 1317625"/>
              <a:gd name="connsiteX0" fmla="*/ 1724905 w 1724905"/>
              <a:gd name="connsiteY0" fmla="*/ 0 h 417513"/>
              <a:gd name="connsiteX1" fmla="*/ 0 w 1724905"/>
              <a:gd name="connsiteY1" fmla="*/ 417513 h 417513"/>
              <a:gd name="connsiteX2" fmla="*/ 857164 w 1724905"/>
              <a:gd name="connsiteY2" fmla="*/ 4763 h 417513"/>
              <a:gd name="connsiteX3" fmla="*/ 1724905 w 1724905"/>
              <a:gd name="connsiteY3" fmla="*/ 0 h 417513"/>
              <a:gd name="connsiteX0" fmla="*/ 1728080 w 1728080"/>
              <a:gd name="connsiteY0" fmla="*/ 4762 h 412750"/>
              <a:gd name="connsiteX1" fmla="*/ 0 w 1728080"/>
              <a:gd name="connsiteY1" fmla="*/ 412750 h 412750"/>
              <a:gd name="connsiteX2" fmla="*/ 857164 w 1728080"/>
              <a:gd name="connsiteY2" fmla="*/ 0 h 412750"/>
              <a:gd name="connsiteX3" fmla="*/ 1728080 w 1728080"/>
              <a:gd name="connsiteY3" fmla="*/ 4762 h 412750"/>
              <a:gd name="connsiteX0" fmla="*/ 1728080 w 1728080"/>
              <a:gd name="connsiteY0" fmla="*/ 4762 h 412750"/>
              <a:gd name="connsiteX1" fmla="*/ 0 w 1728080"/>
              <a:gd name="connsiteY1" fmla="*/ 412750 h 412750"/>
              <a:gd name="connsiteX2" fmla="*/ 841289 w 1728080"/>
              <a:gd name="connsiteY2" fmla="*/ 0 h 412750"/>
              <a:gd name="connsiteX3" fmla="*/ 1728080 w 1728080"/>
              <a:gd name="connsiteY3" fmla="*/ 4762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80" h="412750">
                <a:moveTo>
                  <a:pt x="1728080" y="4762"/>
                </a:moveTo>
                <a:lnTo>
                  <a:pt x="0" y="412750"/>
                </a:lnTo>
                <a:lnTo>
                  <a:pt x="841289" y="0"/>
                </a:lnTo>
                <a:lnTo>
                  <a:pt x="1728080" y="476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2" name="triangle 9.2"/>
          <p:cNvSpPr/>
          <p:nvPr/>
        </p:nvSpPr>
        <p:spPr>
          <a:xfrm>
            <a:off x="4713095" y="1038015"/>
            <a:ext cx="959472" cy="13858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491418 w 784933"/>
              <a:gd name="connsiteY0" fmla="*/ 962819 h 962819"/>
              <a:gd name="connsiteX1" fmla="*/ 0 w 784933"/>
              <a:gd name="connsiteY1" fmla="*/ 138113 h 962819"/>
              <a:gd name="connsiteX2" fmla="*/ 784933 w 784933"/>
              <a:gd name="connsiteY2" fmla="*/ 0 h 962819"/>
              <a:gd name="connsiteX3" fmla="*/ 491418 w 784933"/>
              <a:gd name="connsiteY3" fmla="*/ 962819 h 962819"/>
              <a:gd name="connsiteX0" fmla="*/ 234243 w 527758"/>
              <a:gd name="connsiteY0" fmla="*/ 962819 h 962819"/>
              <a:gd name="connsiteX1" fmla="*/ 0 w 527758"/>
              <a:gd name="connsiteY1" fmla="*/ 169069 h 962819"/>
              <a:gd name="connsiteX2" fmla="*/ 527758 w 527758"/>
              <a:gd name="connsiteY2" fmla="*/ 0 h 962819"/>
              <a:gd name="connsiteX3" fmla="*/ 234243 w 527758"/>
              <a:gd name="connsiteY3" fmla="*/ 962819 h 962819"/>
              <a:gd name="connsiteX0" fmla="*/ 234243 w 234243"/>
              <a:gd name="connsiteY0" fmla="*/ 1512888 h 1512888"/>
              <a:gd name="connsiteX1" fmla="*/ 0 w 234243"/>
              <a:gd name="connsiteY1" fmla="*/ 719138 h 1512888"/>
              <a:gd name="connsiteX2" fmla="*/ 120565 w 234243"/>
              <a:gd name="connsiteY2" fmla="*/ 0 h 1512888"/>
              <a:gd name="connsiteX3" fmla="*/ 234243 w 234243"/>
              <a:gd name="connsiteY3" fmla="*/ 1512888 h 1512888"/>
              <a:gd name="connsiteX0" fmla="*/ 0 w 499097"/>
              <a:gd name="connsiteY0" fmla="*/ 1512888 h 1512888"/>
              <a:gd name="connsiteX1" fmla="*/ 378532 w 499097"/>
              <a:gd name="connsiteY1" fmla="*/ 719138 h 1512888"/>
              <a:gd name="connsiteX2" fmla="*/ 499097 w 499097"/>
              <a:gd name="connsiteY2" fmla="*/ 0 h 1512888"/>
              <a:gd name="connsiteX3" fmla="*/ 0 w 499097"/>
              <a:gd name="connsiteY3" fmla="*/ 1512888 h 1512888"/>
              <a:gd name="connsiteX0" fmla="*/ 0 w 959472"/>
              <a:gd name="connsiteY0" fmla="*/ 1385888 h 1385888"/>
              <a:gd name="connsiteX1" fmla="*/ 378532 w 959472"/>
              <a:gd name="connsiteY1" fmla="*/ 5921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0 w 959472"/>
              <a:gd name="connsiteY0" fmla="*/ 1385888 h 1385888"/>
              <a:gd name="connsiteX1" fmla="*/ 311857 w 959472"/>
              <a:gd name="connsiteY1" fmla="*/ 6937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472" h="1385888">
                <a:moveTo>
                  <a:pt x="0" y="1385888"/>
                </a:moveTo>
                <a:lnTo>
                  <a:pt x="311857" y="693738"/>
                </a:lnTo>
                <a:lnTo>
                  <a:pt x="959472" y="0"/>
                </a:lnTo>
                <a:lnTo>
                  <a:pt x="0" y="138588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3" name="triangle 9.2"/>
          <p:cNvSpPr/>
          <p:nvPr/>
        </p:nvSpPr>
        <p:spPr>
          <a:xfrm>
            <a:off x="4326404" y="1022498"/>
            <a:ext cx="1349290" cy="13985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491418 w 784933"/>
              <a:gd name="connsiteY0" fmla="*/ 962819 h 962819"/>
              <a:gd name="connsiteX1" fmla="*/ 0 w 784933"/>
              <a:gd name="connsiteY1" fmla="*/ 138113 h 962819"/>
              <a:gd name="connsiteX2" fmla="*/ 784933 w 784933"/>
              <a:gd name="connsiteY2" fmla="*/ 0 h 962819"/>
              <a:gd name="connsiteX3" fmla="*/ 491418 w 784933"/>
              <a:gd name="connsiteY3" fmla="*/ 962819 h 962819"/>
              <a:gd name="connsiteX0" fmla="*/ 234243 w 527758"/>
              <a:gd name="connsiteY0" fmla="*/ 962819 h 962819"/>
              <a:gd name="connsiteX1" fmla="*/ 0 w 527758"/>
              <a:gd name="connsiteY1" fmla="*/ 169069 h 962819"/>
              <a:gd name="connsiteX2" fmla="*/ 527758 w 527758"/>
              <a:gd name="connsiteY2" fmla="*/ 0 h 962819"/>
              <a:gd name="connsiteX3" fmla="*/ 234243 w 527758"/>
              <a:gd name="connsiteY3" fmla="*/ 962819 h 962819"/>
              <a:gd name="connsiteX0" fmla="*/ 234243 w 234243"/>
              <a:gd name="connsiteY0" fmla="*/ 1512888 h 1512888"/>
              <a:gd name="connsiteX1" fmla="*/ 0 w 234243"/>
              <a:gd name="connsiteY1" fmla="*/ 719138 h 1512888"/>
              <a:gd name="connsiteX2" fmla="*/ 120565 w 234243"/>
              <a:gd name="connsiteY2" fmla="*/ 0 h 1512888"/>
              <a:gd name="connsiteX3" fmla="*/ 234243 w 234243"/>
              <a:gd name="connsiteY3" fmla="*/ 1512888 h 1512888"/>
              <a:gd name="connsiteX0" fmla="*/ 0 w 499097"/>
              <a:gd name="connsiteY0" fmla="*/ 1512888 h 1512888"/>
              <a:gd name="connsiteX1" fmla="*/ 378532 w 499097"/>
              <a:gd name="connsiteY1" fmla="*/ 719138 h 1512888"/>
              <a:gd name="connsiteX2" fmla="*/ 499097 w 499097"/>
              <a:gd name="connsiteY2" fmla="*/ 0 h 1512888"/>
              <a:gd name="connsiteX3" fmla="*/ 0 w 499097"/>
              <a:gd name="connsiteY3" fmla="*/ 1512888 h 1512888"/>
              <a:gd name="connsiteX0" fmla="*/ 0 w 959472"/>
              <a:gd name="connsiteY0" fmla="*/ 1385888 h 1385888"/>
              <a:gd name="connsiteX1" fmla="*/ 378532 w 959472"/>
              <a:gd name="connsiteY1" fmla="*/ 5921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0 w 959472"/>
              <a:gd name="connsiteY0" fmla="*/ 1385888 h 1385888"/>
              <a:gd name="connsiteX1" fmla="*/ 311857 w 959472"/>
              <a:gd name="connsiteY1" fmla="*/ 6937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386643 w 1346115"/>
              <a:gd name="connsiteY0" fmla="*/ 1385888 h 1385888"/>
              <a:gd name="connsiteX1" fmla="*/ 0 w 1346115"/>
              <a:gd name="connsiteY1" fmla="*/ 236538 h 1385888"/>
              <a:gd name="connsiteX2" fmla="*/ 1346115 w 1346115"/>
              <a:gd name="connsiteY2" fmla="*/ 0 h 1385888"/>
              <a:gd name="connsiteX3" fmla="*/ 386643 w 1346115"/>
              <a:gd name="connsiteY3" fmla="*/ 1385888 h 1385888"/>
              <a:gd name="connsiteX0" fmla="*/ 386643 w 1349290"/>
              <a:gd name="connsiteY0" fmla="*/ 1398588 h 1398588"/>
              <a:gd name="connsiteX1" fmla="*/ 0 w 1349290"/>
              <a:gd name="connsiteY1" fmla="*/ 249238 h 1398588"/>
              <a:gd name="connsiteX2" fmla="*/ 1349290 w 1349290"/>
              <a:gd name="connsiteY2" fmla="*/ 0 h 1398588"/>
              <a:gd name="connsiteX3" fmla="*/ 386643 w 1349290"/>
              <a:gd name="connsiteY3" fmla="*/ 1398588 h 139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9290" h="1398588">
                <a:moveTo>
                  <a:pt x="386643" y="1398588"/>
                </a:moveTo>
                <a:lnTo>
                  <a:pt x="0" y="249238"/>
                </a:lnTo>
                <a:lnTo>
                  <a:pt x="1349290" y="0"/>
                </a:lnTo>
                <a:lnTo>
                  <a:pt x="386643" y="139858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4" name="triangle 9.2"/>
          <p:cNvSpPr/>
          <p:nvPr/>
        </p:nvSpPr>
        <p:spPr>
          <a:xfrm>
            <a:off x="7651351" y="1573825"/>
            <a:ext cx="755478" cy="1647032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491418 w 784933"/>
              <a:gd name="connsiteY0" fmla="*/ 962819 h 962819"/>
              <a:gd name="connsiteX1" fmla="*/ 0 w 784933"/>
              <a:gd name="connsiteY1" fmla="*/ 138113 h 962819"/>
              <a:gd name="connsiteX2" fmla="*/ 784933 w 784933"/>
              <a:gd name="connsiteY2" fmla="*/ 0 h 962819"/>
              <a:gd name="connsiteX3" fmla="*/ 491418 w 784933"/>
              <a:gd name="connsiteY3" fmla="*/ 962819 h 962819"/>
              <a:gd name="connsiteX0" fmla="*/ 234243 w 527758"/>
              <a:gd name="connsiteY0" fmla="*/ 962819 h 962819"/>
              <a:gd name="connsiteX1" fmla="*/ 0 w 527758"/>
              <a:gd name="connsiteY1" fmla="*/ 169069 h 962819"/>
              <a:gd name="connsiteX2" fmla="*/ 527758 w 527758"/>
              <a:gd name="connsiteY2" fmla="*/ 0 h 962819"/>
              <a:gd name="connsiteX3" fmla="*/ 234243 w 527758"/>
              <a:gd name="connsiteY3" fmla="*/ 962819 h 962819"/>
              <a:gd name="connsiteX0" fmla="*/ 234243 w 234243"/>
              <a:gd name="connsiteY0" fmla="*/ 1512888 h 1512888"/>
              <a:gd name="connsiteX1" fmla="*/ 0 w 234243"/>
              <a:gd name="connsiteY1" fmla="*/ 719138 h 1512888"/>
              <a:gd name="connsiteX2" fmla="*/ 120565 w 234243"/>
              <a:gd name="connsiteY2" fmla="*/ 0 h 1512888"/>
              <a:gd name="connsiteX3" fmla="*/ 234243 w 234243"/>
              <a:gd name="connsiteY3" fmla="*/ 1512888 h 1512888"/>
              <a:gd name="connsiteX0" fmla="*/ 0 w 499097"/>
              <a:gd name="connsiteY0" fmla="*/ 1512888 h 1512888"/>
              <a:gd name="connsiteX1" fmla="*/ 378532 w 499097"/>
              <a:gd name="connsiteY1" fmla="*/ 719138 h 1512888"/>
              <a:gd name="connsiteX2" fmla="*/ 499097 w 499097"/>
              <a:gd name="connsiteY2" fmla="*/ 0 h 1512888"/>
              <a:gd name="connsiteX3" fmla="*/ 0 w 499097"/>
              <a:gd name="connsiteY3" fmla="*/ 1512888 h 1512888"/>
              <a:gd name="connsiteX0" fmla="*/ 0 w 959472"/>
              <a:gd name="connsiteY0" fmla="*/ 1385888 h 1385888"/>
              <a:gd name="connsiteX1" fmla="*/ 378532 w 959472"/>
              <a:gd name="connsiteY1" fmla="*/ 5921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0 w 959472"/>
              <a:gd name="connsiteY0" fmla="*/ 1385888 h 1385888"/>
              <a:gd name="connsiteX1" fmla="*/ 311857 w 959472"/>
              <a:gd name="connsiteY1" fmla="*/ 6937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386643 w 1346115"/>
              <a:gd name="connsiteY0" fmla="*/ 1385888 h 1385888"/>
              <a:gd name="connsiteX1" fmla="*/ 0 w 1346115"/>
              <a:gd name="connsiteY1" fmla="*/ 236538 h 1385888"/>
              <a:gd name="connsiteX2" fmla="*/ 1346115 w 1346115"/>
              <a:gd name="connsiteY2" fmla="*/ 0 h 1385888"/>
              <a:gd name="connsiteX3" fmla="*/ 386643 w 1346115"/>
              <a:gd name="connsiteY3" fmla="*/ 1385888 h 1385888"/>
              <a:gd name="connsiteX0" fmla="*/ 386643 w 1349290"/>
              <a:gd name="connsiteY0" fmla="*/ 1398588 h 1398588"/>
              <a:gd name="connsiteX1" fmla="*/ 0 w 1349290"/>
              <a:gd name="connsiteY1" fmla="*/ 249238 h 1398588"/>
              <a:gd name="connsiteX2" fmla="*/ 1349290 w 1349290"/>
              <a:gd name="connsiteY2" fmla="*/ 0 h 1398588"/>
              <a:gd name="connsiteX3" fmla="*/ 386643 w 1349290"/>
              <a:gd name="connsiteY3" fmla="*/ 1398588 h 1398588"/>
              <a:gd name="connsiteX0" fmla="*/ 0 w 962647"/>
              <a:gd name="connsiteY0" fmla="*/ 1647032 h 1647032"/>
              <a:gd name="connsiteX1" fmla="*/ 3882 w 962647"/>
              <a:gd name="connsiteY1" fmla="*/ 0 h 1647032"/>
              <a:gd name="connsiteX2" fmla="*/ 962647 w 962647"/>
              <a:gd name="connsiteY2" fmla="*/ 248444 h 1647032"/>
              <a:gd name="connsiteX3" fmla="*/ 0 w 962647"/>
              <a:gd name="connsiteY3" fmla="*/ 1647032 h 1647032"/>
              <a:gd name="connsiteX0" fmla="*/ 0 w 755478"/>
              <a:gd name="connsiteY0" fmla="*/ 1647032 h 1647032"/>
              <a:gd name="connsiteX1" fmla="*/ 3882 w 755478"/>
              <a:gd name="connsiteY1" fmla="*/ 0 h 1647032"/>
              <a:gd name="connsiteX2" fmla="*/ 755478 w 755478"/>
              <a:gd name="connsiteY2" fmla="*/ 148431 h 1647032"/>
              <a:gd name="connsiteX3" fmla="*/ 0 w 755478"/>
              <a:gd name="connsiteY3" fmla="*/ 1647032 h 1647032"/>
              <a:gd name="connsiteX0" fmla="*/ 0 w 755478"/>
              <a:gd name="connsiteY0" fmla="*/ 1647032 h 1647032"/>
              <a:gd name="connsiteX1" fmla="*/ 3882 w 755478"/>
              <a:gd name="connsiteY1" fmla="*/ 0 h 1647032"/>
              <a:gd name="connsiteX2" fmla="*/ 755478 w 755478"/>
              <a:gd name="connsiteY2" fmla="*/ 148431 h 1647032"/>
              <a:gd name="connsiteX3" fmla="*/ 459187 w 755478"/>
              <a:gd name="connsiteY3" fmla="*/ 743259 h 1647032"/>
              <a:gd name="connsiteX4" fmla="*/ 0 w 755478"/>
              <a:gd name="connsiteY4" fmla="*/ 1647032 h 1647032"/>
              <a:gd name="connsiteX0" fmla="*/ 0 w 755478"/>
              <a:gd name="connsiteY0" fmla="*/ 1647032 h 1647032"/>
              <a:gd name="connsiteX1" fmla="*/ 3882 w 755478"/>
              <a:gd name="connsiteY1" fmla="*/ 0 h 1647032"/>
              <a:gd name="connsiteX2" fmla="*/ 755478 w 755478"/>
              <a:gd name="connsiteY2" fmla="*/ 148431 h 1647032"/>
              <a:gd name="connsiteX3" fmla="*/ 633018 w 755478"/>
              <a:gd name="connsiteY3" fmla="*/ 893277 h 1647032"/>
              <a:gd name="connsiteX4" fmla="*/ 0 w 755478"/>
              <a:gd name="connsiteY4" fmla="*/ 1647032 h 164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478" h="1647032">
                <a:moveTo>
                  <a:pt x="0" y="1647032"/>
                </a:moveTo>
                <a:lnTo>
                  <a:pt x="3882" y="0"/>
                </a:lnTo>
                <a:lnTo>
                  <a:pt x="755478" y="148431"/>
                </a:lnTo>
                <a:lnTo>
                  <a:pt x="633018" y="893277"/>
                </a:lnTo>
                <a:lnTo>
                  <a:pt x="0" y="164703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1" name="triangles 9.1"/>
          <p:cNvSpPr/>
          <p:nvPr/>
        </p:nvSpPr>
        <p:spPr>
          <a:xfrm>
            <a:off x="7653117" y="2468426"/>
            <a:ext cx="869864" cy="164472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1111337 w 1208002"/>
              <a:gd name="connsiteY0" fmla="*/ 906537 h 906537"/>
              <a:gd name="connsiteX1" fmla="*/ 0 w 1208002"/>
              <a:gd name="connsiteY1" fmla="*/ 541412 h 906537"/>
              <a:gd name="connsiteX2" fmla="*/ 344511 w 1208002"/>
              <a:gd name="connsiteY2" fmla="*/ 0 h 906537"/>
              <a:gd name="connsiteX3" fmla="*/ 1208002 w 1208002"/>
              <a:gd name="connsiteY3" fmla="*/ 38968 h 906537"/>
              <a:gd name="connsiteX4" fmla="*/ 1111337 w 1208002"/>
              <a:gd name="connsiteY4" fmla="*/ 906537 h 906537"/>
              <a:gd name="connsiteX0" fmla="*/ 1111337 w 1208002"/>
              <a:gd name="connsiteY0" fmla="*/ 1116087 h 1116087"/>
              <a:gd name="connsiteX1" fmla="*/ 0 w 1208002"/>
              <a:gd name="connsiteY1" fmla="*/ 750962 h 1116087"/>
              <a:gd name="connsiteX2" fmla="*/ 613592 w 1208002"/>
              <a:gd name="connsiteY2" fmla="*/ 0 h 1116087"/>
              <a:gd name="connsiteX3" fmla="*/ 1208002 w 1208002"/>
              <a:gd name="connsiteY3" fmla="*/ 248518 h 1116087"/>
              <a:gd name="connsiteX4" fmla="*/ 1111337 w 1208002"/>
              <a:gd name="connsiteY4" fmla="*/ 1116087 h 1116087"/>
              <a:gd name="connsiteX0" fmla="*/ 1111337 w 1111337"/>
              <a:gd name="connsiteY0" fmla="*/ 1116087 h 1116087"/>
              <a:gd name="connsiteX1" fmla="*/ 0 w 1111337"/>
              <a:gd name="connsiteY1" fmla="*/ 750962 h 1116087"/>
              <a:gd name="connsiteX2" fmla="*/ 613592 w 1111337"/>
              <a:gd name="connsiteY2" fmla="*/ 0 h 1116087"/>
              <a:gd name="connsiteX3" fmla="*/ 862720 w 1111337"/>
              <a:gd name="connsiteY3" fmla="*/ 786681 h 1116087"/>
              <a:gd name="connsiteX4" fmla="*/ 1111337 w 1111337"/>
              <a:gd name="connsiteY4" fmla="*/ 1116087 h 1116087"/>
              <a:gd name="connsiteX0" fmla="*/ 761293 w 862720"/>
              <a:gd name="connsiteY0" fmla="*/ 1644724 h 1644724"/>
              <a:gd name="connsiteX1" fmla="*/ 0 w 862720"/>
              <a:gd name="connsiteY1" fmla="*/ 750962 h 1644724"/>
              <a:gd name="connsiteX2" fmla="*/ 613592 w 862720"/>
              <a:gd name="connsiteY2" fmla="*/ 0 h 1644724"/>
              <a:gd name="connsiteX3" fmla="*/ 862720 w 862720"/>
              <a:gd name="connsiteY3" fmla="*/ 786681 h 1644724"/>
              <a:gd name="connsiteX4" fmla="*/ 761293 w 862720"/>
              <a:gd name="connsiteY4" fmla="*/ 1644724 h 1644724"/>
              <a:gd name="connsiteX0" fmla="*/ 768437 w 869864"/>
              <a:gd name="connsiteY0" fmla="*/ 1644724 h 1644724"/>
              <a:gd name="connsiteX1" fmla="*/ 0 w 869864"/>
              <a:gd name="connsiteY1" fmla="*/ 743818 h 1644724"/>
              <a:gd name="connsiteX2" fmla="*/ 620736 w 869864"/>
              <a:gd name="connsiteY2" fmla="*/ 0 h 1644724"/>
              <a:gd name="connsiteX3" fmla="*/ 869864 w 869864"/>
              <a:gd name="connsiteY3" fmla="*/ 786681 h 1644724"/>
              <a:gd name="connsiteX4" fmla="*/ 768437 w 869864"/>
              <a:gd name="connsiteY4" fmla="*/ 1644724 h 164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864" h="1644724">
                <a:moveTo>
                  <a:pt x="768437" y="1644724"/>
                </a:moveTo>
                <a:lnTo>
                  <a:pt x="0" y="743818"/>
                </a:lnTo>
                <a:lnTo>
                  <a:pt x="620736" y="0"/>
                </a:lnTo>
                <a:lnTo>
                  <a:pt x="869864" y="786681"/>
                </a:lnTo>
                <a:lnTo>
                  <a:pt x="768437" y="164472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8" name="triangle 8.9"/>
          <p:cNvSpPr/>
          <p:nvPr/>
        </p:nvSpPr>
        <p:spPr>
          <a:xfrm>
            <a:off x="7653579" y="1563227"/>
            <a:ext cx="627943" cy="164782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416011 w 416011"/>
              <a:gd name="connsiteY0" fmla="*/ 797719 h 1273970"/>
              <a:gd name="connsiteX1" fmla="*/ 0 w 416011"/>
              <a:gd name="connsiteY1" fmla="*/ 1273970 h 1273970"/>
              <a:gd name="connsiteX2" fmla="*/ 153901 w 416011"/>
              <a:gd name="connsiteY2" fmla="*/ 0 h 1273970"/>
              <a:gd name="connsiteX3" fmla="*/ 416011 w 416011"/>
              <a:gd name="connsiteY3" fmla="*/ 797719 h 1273970"/>
              <a:gd name="connsiteX0" fmla="*/ 627943 w 627943"/>
              <a:gd name="connsiteY0" fmla="*/ 526257 h 1273970"/>
              <a:gd name="connsiteX1" fmla="*/ 0 w 627943"/>
              <a:gd name="connsiteY1" fmla="*/ 1273970 h 1273970"/>
              <a:gd name="connsiteX2" fmla="*/ 153901 w 627943"/>
              <a:gd name="connsiteY2" fmla="*/ 0 h 1273970"/>
              <a:gd name="connsiteX3" fmla="*/ 627943 w 627943"/>
              <a:gd name="connsiteY3" fmla="*/ 526257 h 1273970"/>
              <a:gd name="connsiteX0" fmla="*/ 627943 w 627943"/>
              <a:gd name="connsiteY0" fmla="*/ 900113 h 1647826"/>
              <a:gd name="connsiteX1" fmla="*/ 0 w 627943"/>
              <a:gd name="connsiteY1" fmla="*/ 1647826 h 1647826"/>
              <a:gd name="connsiteX2" fmla="*/ 1501 w 627943"/>
              <a:gd name="connsiteY2" fmla="*/ 0 h 1647826"/>
              <a:gd name="connsiteX3" fmla="*/ 627943 w 627943"/>
              <a:gd name="connsiteY3" fmla="*/ 900113 h 164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943" h="1647826">
                <a:moveTo>
                  <a:pt x="627943" y="900113"/>
                </a:moveTo>
                <a:lnTo>
                  <a:pt x="0" y="1647826"/>
                </a:lnTo>
                <a:cubicBezTo>
                  <a:pt x="500" y="1098551"/>
                  <a:pt x="1001" y="549275"/>
                  <a:pt x="1501" y="0"/>
                </a:cubicBezTo>
                <a:lnTo>
                  <a:pt x="627943" y="900113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9" name="triangle 8.9"/>
          <p:cNvSpPr/>
          <p:nvPr/>
        </p:nvSpPr>
        <p:spPr>
          <a:xfrm>
            <a:off x="6687435" y="3213164"/>
            <a:ext cx="968289" cy="131445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289" h="1314450">
                <a:moveTo>
                  <a:pt x="851780" y="900112"/>
                </a:moveTo>
                <a:lnTo>
                  <a:pt x="0" y="1314450"/>
                </a:lnTo>
                <a:lnTo>
                  <a:pt x="968289" y="0"/>
                </a:lnTo>
                <a:lnTo>
                  <a:pt x="851780" y="90011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7" name="triangles 8.85"/>
          <p:cNvSpPr/>
          <p:nvPr/>
        </p:nvSpPr>
        <p:spPr>
          <a:xfrm>
            <a:off x="6832155" y="1203561"/>
            <a:ext cx="1570124" cy="5199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1570124 w 1570124"/>
              <a:gd name="connsiteY0" fmla="*/ 527050 h 527050"/>
              <a:gd name="connsiteX1" fmla="*/ 0 w 1570124"/>
              <a:gd name="connsiteY1" fmla="*/ 138113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27050 h 527050"/>
              <a:gd name="connsiteX1" fmla="*/ 0 w 1570124"/>
              <a:gd name="connsiteY1" fmla="*/ 152400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19906 h 519906"/>
              <a:gd name="connsiteX1" fmla="*/ 0 w 1570124"/>
              <a:gd name="connsiteY1" fmla="*/ 145256 h 519906"/>
              <a:gd name="connsiteX2" fmla="*/ 784933 w 1570124"/>
              <a:gd name="connsiteY2" fmla="*/ 0 h 519906"/>
              <a:gd name="connsiteX3" fmla="*/ 1570124 w 1570124"/>
              <a:gd name="connsiteY3" fmla="*/ 519906 h 519906"/>
              <a:gd name="connsiteX0" fmla="*/ 1570124 w 1570124"/>
              <a:gd name="connsiteY0" fmla="*/ 519906 h 519906"/>
              <a:gd name="connsiteX1" fmla="*/ 699739 w 1570124"/>
              <a:gd name="connsiteY1" fmla="*/ 313423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1570124 w 1570124"/>
              <a:gd name="connsiteY0" fmla="*/ 519906 h 519906"/>
              <a:gd name="connsiteX1" fmla="*/ 821183 w 1570124"/>
              <a:gd name="connsiteY1" fmla="*/ 372954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24" h="519906">
                <a:moveTo>
                  <a:pt x="1570124" y="519906"/>
                </a:moveTo>
                <a:lnTo>
                  <a:pt x="821183" y="372954"/>
                </a:lnTo>
                <a:lnTo>
                  <a:pt x="0" y="145256"/>
                </a:lnTo>
                <a:lnTo>
                  <a:pt x="784933" y="0"/>
                </a:lnTo>
                <a:lnTo>
                  <a:pt x="1570124" y="5199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4" name="triangle 8.5"/>
          <p:cNvSpPr/>
          <p:nvPr/>
        </p:nvSpPr>
        <p:spPr>
          <a:xfrm>
            <a:off x="8281974" y="1738217"/>
            <a:ext cx="234243" cy="15128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491418 w 784933"/>
              <a:gd name="connsiteY0" fmla="*/ 962819 h 962819"/>
              <a:gd name="connsiteX1" fmla="*/ 0 w 784933"/>
              <a:gd name="connsiteY1" fmla="*/ 138113 h 962819"/>
              <a:gd name="connsiteX2" fmla="*/ 784933 w 784933"/>
              <a:gd name="connsiteY2" fmla="*/ 0 h 962819"/>
              <a:gd name="connsiteX3" fmla="*/ 491418 w 784933"/>
              <a:gd name="connsiteY3" fmla="*/ 962819 h 962819"/>
              <a:gd name="connsiteX0" fmla="*/ 234243 w 527758"/>
              <a:gd name="connsiteY0" fmla="*/ 962819 h 962819"/>
              <a:gd name="connsiteX1" fmla="*/ 0 w 527758"/>
              <a:gd name="connsiteY1" fmla="*/ 169069 h 962819"/>
              <a:gd name="connsiteX2" fmla="*/ 527758 w 527758"/>
              <a:gd name="connsiteY2" fmla="*/ 0 h 962819"/>
              <a:gd name="connsiteX3" fmla="*/ 234243 w 527758"/>
              <a:gd name="connsiteY3" fmla="*/ 962819 h 962819"/>
              <a:gd name="connsiteX0" fmla="*/ 234243 w 234243"/>
              <a:gd name="connsiteY0" fmla="*/ 1512888 h 1512888"/>
              <a:gd name="connsiteX1" fmla="*/ 0 w 234243"/>
              <a:gd name="connsiteY1" fmla="*/ 719138 h 1512888"/>
              <a:gd name="connsiteX2" fmla="*/ 120565 w 234243"/>
              <a:gd name="connsiteY2" fmla="*/ 0 h 1512888"/>
              <a:gd name="connsiteX3" fmla="*/ 234243 w 234243"/>
              <a:gd name="connsiteY3" fmla="*/ 1512888 h 151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243" h="1512888">
                <a:moveTo>
                  <a:pt x="234243" y="1512888"/>
                </a:moveTo>
                <a:lnTo>
                  <a:pt x="0" y="719138"/>
                </a:lnTo>
                <a:lnTo>
                  <a:pt x="120565" y="0"/>
                </a:lnTo>
                <a:lnTo>
                  <a:pt x="234243" y="151288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5" name="triangle 8.3"/>
          <p:cNvSpPr/>
          <p:nvPr/>
        </p:nvSpPr>
        <p:spPr>
          <a:xfrm>
            <a:off x="4092914" y="3259221"/>
            <a:ext cx="1253418" cy="105171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788405 w 1788405"/>
              <a:gd name="connsiteY0" fmla="*/ 1068387 h 1450975"/>
              <a:gd name="connsiteX1" fmla="*/ 0 w 1788405"/>
              <a:gd name="connsiteY1" fmla="*/ 1450975 h 1450975"/>
              <a:gd name="connsiteX2" fmla="*/ 961939 w 1788405"/>
              <a:gd name="connsiteY2" fmla="*/ 0 h 1450975"/>
              <a:gd name="connsiteX3" fmla="*/ 1788405 w 1788405"/>
              <a:gd name="connsiteY3" fmla="*/ 1068387 h 1450975"/>
              <a:gd name="connsiteX0" fmla="*/ 1578855 w 1578855"/>
              <a:gd name="connsiteY0" fmla="*/ 1887537 h 1887537"/>
              <a:gd name="connsiteX1" fmla="*/ 0 w 1578855"/>
              <a:gd name="connsiteY1" fmla="*/ 1450975 h 1887537"/>
              <a:gd name="connsiteX2" fmla="*/ 961939 w 1578855"/>
              <a:gd name="connsiteY2" fmla="*/ 0 h 1887537"/>
              <a:gd name="connsiteX3" fmla="*/ 1578855 w 1578855"/>
              <a:gd name="connsiteY3" fmla="*/ 1887537 h 1887537"/>
              <a:gd name="connsiteX0" fmla="*/ 1239130 w 1239130"/>
              <a:gd name="connsiteY0" fmla="*/ 1887537 h 1887537"/>
              <a:gd name="connsiteX1" fmla="*/ 0 w 1239130"/>
              <a:gd name="connsiteY1" fmla="*/ 1377950 h 1887537"/>
              <a:gd name="connsiteX2" fmla="*/ 622214 w 1239130"/>
              <a:gd name="connsiteY2" fmla="*/ 0 h 1887537"/>
              <a:gd name="connsiteX3" fmla="*/ 1239130 w 1239130"/>
              <a:gd name="connsiteY3" fmla="*/ 1887537 h 1887537"/>
              <a:gd name="connsiteX0" fmla="*/ 1401055 w 1401055"/>
              <a:gd name="connsiteY0" fmla="*/ 1887537 h 1887537"/>
              <a:gd name="connsiteX1" fmla="*/ 0 w 1401055"/>
              <a:gd name="connsiteY1" fmla="*/ 1216025 h 1887537"/>
              <a:gd name="connsiteX2" fmla="*/ 784139 w 1401055"/>
              <a:gd name="connsiteY2" fmla="*/ 0 h 1887537"/>
              <a:gd name="connsiteX3" fmla="*/ 1401055 w 1401055"/>
              <a:gd name="connsiteY3" fmla="*/ 1887537 h 1887537"/>
              <a:gd name="connsiteX0" fmla="*/ 1234368 w 1234368"/>
              <a:gd name="connsiteY0" fmla="*/ 1725612 h 1725612"/>
              <a:gd name="connsiteX1" fmla="*/ 0 w 1234368"/>
              <a:gd name="connsiteY1" fmla="*/ 1216025 h 1725612"/>
              <a:gd name="connsiteX2" fmla="*/ 784139 w 1234368"/>
              <a:gd name="connsiteY2" fmla="*/ 0 h 1725612"/>
              <a:gd name="connsiteX3" fmla="*/ 1234368 w 1234368"/>
              <a:gd name="connsiteY3" fmla="*/ 1725612 h 1725612"/>
              <a:gd name="connsiteX0" fmla="*/ 1234368 w 1234368"/>
              <a:gd name="connsiteY0" fmla="*/ 1035049 h 1035049"/>
              <a:gd name="connsiteX1" fmla="*/ 0 w 1234368"/>
              <a:gd name="connsiteY1" fmla="*/ 525462 h 1035049"/>
              <a:gd name="connsiteX2" fmla="*/ 150727 w 1234368"/>
              <a:gd name="connsiteY2" fmla="*/ 0 h 1035049"/>
              <a:gd name="connsiteX3" fmla="*/ 1234368 w 1234368"/>
              <a:gd name="connsiteY3" fmla="*/ 1035049 h 1035049"/>
              <a:gd name="connsiteX0" fmla="*/ 1234368 w 1234368"/>
              <a:gd name="connsiteY0" fmla="*/ 1035049 h 1035049"/>
              <a:gd name="connsiteX1" fmla="*/ 0 w 1234368"/>
              <a:gd name="connsiteY1" fmla="*/ 534987 h 1035049"/>
              <a:gd name="connsiteX2" fmla="*/ 150727 w 1234368"/>
              <a:gd name="connsiteY2" fmla="*/ 0 h 1035049"/>
              <a:gd name="connsiteX3" fmla="*/ 1234368 w 1234368"/>
              <a:gd name="connsiteY3" fmla="*/ 1035049 h 1035049"/>
              <a:gd name="connsiteX0" fmla="*/ 1253418 w 1253418"/>
              <a:gd name="connsiteY0" fmla="*/ 1051718 h 1051718"/>
              <a:gd name="connsiteX1" fmla="*/ 0 w 1253418"/>
              <a:gd name="connsiteY1" fmla="*/ 534987 h 1051718"/>
              <a:gd name="connsiteX2" fmla="*/ 150727 w 1253418"/>
              <a:gd name="connsiteY2" fmla="*/ 0 h 1051718"/>
              <a:gd name="connsiteX3" fmla="*/ 1253418 w 1253418"/>
              <a:gd name="connsiteY3" fmla="*/ 1051718 h 105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418" h="1051718">
                <a:moveTo>
                  <a:pt x="1253418" y="1051718"/>
                </a:moveTo>
                <a:lnTo>
                  <a:pt x="0" y="534987"/>
                </a:lnTo>
                <a:lnTo>
                  <a:pt x="150727" y="0"/>
                </a:lnTo>
                <a:lnTo>
                  <a:pt x="1253418" y="105171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" name="triangle 8.3"/>
          <p:cNvSpPr/>
          <p:nvPr/>
        </p:nvSpPr>
        <p:spPr>
          <a:xfrm>
            <a:off x="3957796" y="2426999"/>
            <a:ext cx="751596" cy="13581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843843"/>
              <a:gd name="connsiteY0" fmla="*/ 805656 h 805656"/>
              <a:gd name="connsiteX1" fmla="*/ 0 w 843843"/>
              <a:gd name="connsiteY1" fmla="*/ 571500 h 805656"/>
              <a:gd name="connsiteX2" fmla="*/ 718258 w 843843"/>
              <a:gd name="connsiteY2" fmla="*/ 0 h 805656"/>
              <a:gd name="connsiteX3" fmla="*/ 843843 w 843843"/>
              <a:gd name="connsiteY3" fmla="*/ 805656 h 805656"/>
              <a:gd name="connsiteX0" fmla="*/ 598575 w 598575"/>
              <a:gd name="connsiteY0" fmla="*/ 805656 h 816769"/>
              <a:gd name="connsiteX1" fmla="*/ 0 w 598575"/>
              <a:gd name="connsiteY1" fmla="*/ 816769 h 816769"/>
              <a:gd name="connsiteX2" fmla="*/ 472990 w 598575"/>
              <a:gd name="connsiteY2" fmla="*/ 0 h 816769"/>
              <a:gd name="connsiteX3" fmla="*/ 598575 w 598575"/>
              <a:gd name="connsiteY3" fmla="*/ 805656 h 816769"/>
              <a:gd name="connsiteX0" fmla="*/ 0 w 614984"/>
              <a:gd name="connsiteY0" fmla="*/ 1358106 h 1358106"/>
              <a:gd name="connsiteX1" fmla="*/ 141994 w 614984"/>
              <a:gd name="connsiteY1" fmla="*/ 816769 h 1358106"/>
              <a:gd name="connsiteX2" fmla="*/ 614984 w 614984"/>
              <a:gd name="connsiteY2" fmla="*/ 0 h 1358106"/>
              <a:gd name="connsiteX3" fmla="*/ 0 w 614984"/>
              <a:gd name="connsiteY3" fmla="*/ 1358106 h 1358106"/>
              <a:gd name="connsiteX0" fmla="*/ 136612 w 751596"/>
              <a:gd name="connsiteY0" fmla="*/ 1358106 h 1358106"/>
              <a:gd name="connsiteX1" fmla="*/ 0 w 751596"/>
              <a:gd name="connsiteY1" fmla="*/ 95251 h 1358106"/>
              <a:gd name="connsiteX2" fmla="*/ 751596 w 751596"/>
              <a:gd name="connsiteY2" fmla="*/ 0 h 1358106"/>
              <a:gd name="connsiteX3" fmla="*/ 136612 w 751596"/>
              <a:gd name="connsiteY3" fmla="*/ 1358106 h 1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596" h="1358106">
                <a:moveTo>
                  <a:pt x="136612" y="1358106"/>
                </a:moveTo>
                <a:lnTo>
                  <a:pt x="0" y="95251"/>
                </a:lnTo>
                <a:lnTo>
                  <a:pt x="751596" y="0"/>
                </a:lnTo>
                <a:lnTo>
                  <a:pt x="136612" y="13581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2" name="triangle 8.3"/>
          <p:cNvSpPr/>
          <p:nvPr/>
        </p:nvSpPr>
        <p:spPr>
          <a:xfrm>
            <a:off x="4097673" y="2426888"/>
            <a:ext cx="614984" cy="13581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843843"/>
              <a:gd name="connsiteY0" fmla="*/ 805656 h 805656"/>
              <a:gd name="connsiteX1" fmla="*/ 0 w 843843"/>
              <a:gd name="connsiteY1" fmla="*/ 571500 h 805656"/>
              <a:gd name="connsiteX2" fmla="*/ 718258 w 843843"/>
              <a:gd name="connsiteY2" fmla="*/ 0 h 805656"/>
              <a:gd name="connsiteX3" fmla="*/ 843843 w 843843"/>
              <a:gd name="connsiteY3" fmla="*/ 805656 h 805656"/>
              <a:gd name="connsiteX0" fmla="*/ 598575 w 598575"/>
              <a:gd name="connsiteY0" fmla="*/ 805656 h 816769"/>
              <a:gd name="connsiteX1" fmla="*/ 0 w 598575"/>
              <a:gd name="connsiteY1" fmla="*/ 816769 h 816769"/>
              <a:gd name="connsiteX2" fmla="*/ 472990 w 598575"/>
              <a:gd name="connsiteY2" fmla="*/ 0 h 816769"/>
              <a:gd name="connsiteX3" fmla="*/ 598575 w 598575"/>
              <a:gd name="connsiteY3" fmla="*/ 805656 h 816769"/>
              <a:gd name="connsiteX0" fmla="*/ 0 w 614984"/>
              <a:gd name="connsiteY0" fmla="*/ 1358106 h 1358106"/>
              <a:gd name="connsiteX1" fmla="*/ 141994 w 614984"/>
              <a:gd name="connsiteY1" fmla="*/ 816769 h 1358106"/>
              <a:gd name="connsiteX2" fmla="*/ 614984 w 614984"/>
              <a:gd name="connsiteY2" fmla="*/ 0 h 1358106"/>
              <a:gd name="connsiteX3" fmla="*/ 0 w 614984"/>
              <a:gd name="connsiteY3" fmla="*/ 1358106 h 1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984" h="1358106">
                <a:moveTo>
                  <a:pt x="0" y="1358106"/>
                </a:moveTo>
                <a:lnTo>
                  <a:pt x="141994" y="816769"/>
                </a:lnTo>
                <a:lnTo>
                  <a:pt x="614984" y="0"/>
                </a:lnTo>
                <a:lnTo>
                  <a:pt x="0" y="13581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0" name="triangles 7.89"/>
          <p:cNvSpPr/>
          <p:nvPr/>
        </p:nvSpPr>
        <p:spPr>
          <a:xfrm>
            <a:off x="7619624" y="1200005"/>
            <a:ext cx="784910" cy="12494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818443 w 981783"/>
              <a:gd name="connsiteY0" fmla="*/ 1185143 h 1185143"/>
              <a:gd name="connsiteX1" fmla="*/ 0 w 981783"/>
              <a:gd name="connsiteY1" fmla="*/ 891456 h 1185143"/>
              <a:gd name="connsiteX2" fmla="*/ 118292 w 981783"/>
              <a:gd name="connsiteY2" fmla="*/ 0 h 1185143"/>
              <a:gd name="connsiteX3" fmla="*/ 981783 w 981783"/>
              <a:gd name="connsiteY3" fmla="*/ 38968 h 1185143"/>
              <a:gd name="connsiteX4" fmla="*/ 818443 w 981783"/>
              <a:gd name="connsiteY4" fmla="*/ 1185143 h 1185143"/>
              <a:gd name="connsiteX0" fmla="*/ 818443 w 936539"/>
              <a:gd name="connsiteY0" fmla="*/ 1185143 h 1185143"/>
              <a:gd name="connsiteX1" fmla="*/ 0 w 936539"/>
              <a:gd name="connsiteY1" fmla="*/ 891456 h 1185143"/>
              <a:gd name="connsiteX2" fmla="*/ 118292 w 936539"/>
              <a:gd name="connsiteY2" fmla="*/ 0 h 1185143"/>
              <a:gd name="connsiteX3" fmla="*/ 936539 w 936539"/>
              <a:gd name="connsiteY3" fmla="*/ 460450 h 1185143"/>
              <a:gd name="connsiteX4" fmla="*/ 818443 w 936539"/>
              <a:gd name="connsiteY4" fmla="*/ 1185143 h 1185143"/>
              <a:gd name="connsiteX0" fmla="*/ 818443 w 936539"/>
              <a:gd name="connsiteY0" fmla="*/ 1249437 h 1249437"/>
              <a:gd name="connsiteX1" fmla="*/ 0 w 936539"/>
              <a:gd name="connsiteY1" fmla="*/ 955750 h 1249437"/>
              <a:gd name="connsiteX2" fmla="*/ 151629 w 936539"/>
              <a:gd name="connsiteY2" fmla="*/ 0 h 1249437"/>
              <a:gd name="connsiteX3" fmla="*/ 936539 w 936539"/>
              <a:gd name="connsiteY3" fmla="*/ 524744 h 1249437"/>
              <a:gd name="connsiteX4" fmla="*/ 818443 w 936539"/>
              <a:gd name="connsiteY4" fmla="*/ 1249437 h 1249437"/>
              <a:gd name="connsiteX0" fmla="*/ 666814 w 784910"/>
              <a:gd name="connsiteY0" fmla="*/ 1249437 h 1249437"/>
              <a:gd name="connsiteX1" fmla="*/ 36490 w 784910"/>
              <a:gd name="connsiteY1" fmla="*/ 372344 h 1249437"/>
              <a:gd name="connsiteX2" fmla="*/ 0 w 784910"/>
              <a:gd name="connsiteY2" fmla="*/ 0 h 1249437"/>
              <a:gd name="connsiteX3" fmla="*/ 784910 w 784910"/>
              <a:gd name="connsiteY3" fmla="*/ 524744 h 1249437"/>
              <a:gd name="connsiteX4" fmla="*/ 666814 w 784910"/>
              <a:gd name="connsiteY4" fmla="*/ 1249437 h 124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910" h="1249437">
                <a:moveTo>
                  <a:pt x="666814" y="1249437"/>
                </a:moveTo>
                <a:lnTo>
                  <a:pt x="36490" y="372344"/>
                </a:lnTo>
                <a:lnTo>
                  <a:pt x="0" y="0"/>
                </a:lnTo>
                <a:lnTo>
                  <a:pt x="784910" y="524744"/>
                </a:lnTo>
                <a:lnTo>
                  <a:pt x="666814" y="12494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9" name="triangle 7.5"/>
          <p:cNvSpPr/>
          <p:nvPr/>
        </p:nvSpPr>
        <p:spPr>
          <a:xfrm>
            <a:off x="4338459" y="1013411"/>
            <a:ext cx="1358814" cy="7080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1373101"/>
              <a:gd name="connsiteY0" fmla="*/ 508000 h 508000"/>
              <a:gd name="connsiteX1" fmla="*/ 0 w 1373101"/>
              <a:gd name="connsiteY1" fmla="*/ 273844 h 508000"/>
              <a:gd name="connsiteX2" fmla="*/ 1373101 w 1373101"/>
              <a:gd name="connsiteY2" fmla="*/ 0 h 508000"/>
              <a:gd name="connsiteX3" fmla="*/ 843843 w 1373101"/>
              <a:gd name="connsiteY3" fmla="*/ 508000 h 508000"/>
              <a:gd name="connsiteX0" fmla="*/ 698587 w 1373101"/>
              <a:gd name="connsiteY0" fmla="*/ 708025 h 708025"/>
              <a:gd name="connsiteX1" fmla="*/ 0 w 1373101"/>
              <a:gd name="connsiteY1" fmla="*/ 273844 h 708025"/>
              <a:gd name="connsiteX2" fmla="*/ 1373101 w 1373101"/>
              <a:gd name="connsiteY2" fmla="*/ 0 h 708025"/>
              <a:gd name="connsiteX3" fmla="*/ 698587 w 1373101"/>
              <a:gd name="connsiteY3" fmla="*/ 708025 h 708025"/>
              <a:gd name="connsiteX0" fmla="*/ 684300 w 1358814"/>
              <a:gd name="connsiteY0" fmla="*/ 708025 h 708025"/>
              <a:gd name="connsiteX1" fmla="*/ 0 w 1358814"/>
              <a:gd name="connsiteY1" fmla="*/ 266700 h 708025"/>
              <a:gd name="connsiteX2" fmla="*/ 1358814 w 1358814"/>
              <a:gd name="connsiteY2" fmla="*/ 0 h 708025"/>
              <a:gd name="connsiteX3" fmla="*/ 684300 w 1358814"/>
              <a:gd name="connsiteY3" fmla="*/ 708025 h 70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8814" h="708025">
                <a:moveTo>
                  <a:pt x="684300" y="708025"/>
                </a:moveTo>
                <a:lnTo>
                  <a:pt x="0" y="266700"/>
                </a:lnTo>
                <a:lnTo>
                  <a:pt x="1358814" y="0"/>
                </a:lnTo>
                <a:lnTo>
                  <a:pt x="684300" y="708025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7" name="triangles 7.3"/>
          <p:cNvSpPr/>
          <p:nvPr/>
        </p:nvSpPr>
        <p:spPr>
          <a:xfrm>
            <a:off x="3734910" y="1728603"/>
            <a:ext cx="1287609" cy="79258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  <a:gd name="connsiteX0" fmla="*/ 1291518 w 1301811"/>
              <a:gd name="connsiteY0" fmla="*/ 925513 h 925513"/>
              <a:gd name="connsiteX1" fmla="*/ 0 w 1301811"/>
              <a:gd name="connsiteY1" fmla="*/ 554038 h 925513"/>
              <a:gd name="connsiteX2" fmla="*/ 597608 w 1301811"/>
              <a:gd name="connsiteY2" fmla="*/ 0 h 925513"/>
              <a:gd name="connsiteX3" fmla="*/ 1301811 w 1301811"/>
              <a:gd name="connsiteY3" fmla="*/ 435350 h 925513"/>
              <a:gd name="connsiteX4" fmla="*/ 1291518 w 1301811"/>
              <a:gd name="connsiteY4" fmla="*/ 925513 h 925513"/>
              <a:gd name="connsiteX0" fmla="*/ 774787 w 785080"/>
              <a:gd name="connsiteY0" fmla="*/ 925513 h 1030288"/>
              <a:gd name="connsiteX1" fmla="*/ 0 w 785080"/>
              <a:gd name="connsiteY1" fmla="*/ 1030288 h 1030288"/>
              <a:gd name="connsiteX2" fmla="*/ 80877 w 785080"/>
              <a:gd name="connsiteY2" fmla="*/ 0 h 1030288"/>
              <a:gd name="connsiteX3" fmla="*/ 785080 w 785080"/>
              <a:gd name="connsiteY3" fmla="*/ 435350 h 1030288"/>
              <a:gd name="connsiteX4" fmla="*/ 774787 w 785080"/>
              <a:gd name="connsiteY4" fmla="*/ 925513 h 1030288"/>
              <a:gd name="connsiteX0" fmla="*/ 993947 w 1004240"/>
              <a:gd name="connsiteY0" fmla="*/ 577851 h 682626"/>
              <a:gd name="connsiteX1" fmla="*/ 219160 w 1004240"/>
              <a:gd name="connsiteY1" fmla="*/ 682626 h 682626"/>
              <a:gd name="connsiteX2" fmla="*/ 0 w 1004240"/>
              <a:gd name="connsiteY2" fmla="*/ 0 h 682626"/>
              <a:gd name="connsiteX3" fmla="*/ 1004240 w 1004240"/>
              <a:gd name="connsiteY3" fmla="*/ 87688 h 682626"/>
              <a:gd name="connsiteX4" fmla="*/ 993947 w 1004240"/>
              <a:gd name="connsiteY4" fmla="*/ 577851 h 682626"/>
              <a:gd name="connsiteX0" fmla="*/ 993947 w 993947"/>
              <a:gd name="connsiteY0" fmla="*/ 1133100 h 1237875"/>
              <a:gd name="connsiteX1" fmla="*/ 219160 w 993947"/>
              <a:gd name="connsiteY1" fmla="*/ 1237875 h 1237875"/>
              <a:gd name="connsiteX2" fmla="*/ 0 w 993947"/>
              <a:gd name="connsiteY2" fmla="*/ 555249 h 1237875"/>
              <a:gd name="connsiteX3" fmla="*/ 597046 w 993947"/>
              <a:gd name="connsiteY3" fmla="*/ 0 h 1237875"/>
              <a:gd name="connsiteX4" fmla="*/ 993947 w 993947"/>
              <a:gd name="connsiteY4" fmla="*/ 1133100 h 1237875"/>
              <a:gd name="connsiteX0" fmla="*/ 993947 w 1282846"/>
              <a:gd name="connsiteY0" fmla="*/ 690187 h 794962"/>
              <a:gd name="connsiteX1" fmla="*/ 219160 w 1282846"/>
              <a:gd name="connsiteY1" fmla="*/ 794962 h 794962"/>
              <a:gd name="connsiteX2" fmla="*/ 0 w 1282846"/>
              <a:gd name="connsiteY2" fmla="*/ 112336 h 794962"/>
              <a:gd name="connsiteX3" fmla="*/ 1282846 w 1282846"/>
              <a:gd name="connsiteY3" fmla="*/ 0 h 794962"/>
              <a:gd name="connsiteX4" fmla="*/ 993947 w 1282846"/>
              <a:gd name="connsiteY4" fmla="*/ 690187 h 794962"/>
              <a:gd name="connsiteX0" fmla="*/ 993947 w 1280465"/>
              <a:gd name="connsiteY0" fmla="*/ 678281 h 783056"/>
              <a:gd name="connsiteX1" fmla="*/ 219160 w 1280465"/>
              <a:gd name="connsiteY1" fmla="*/ 783056 h 783056"/>
              <a:gd name="connsiteX2" fmla="*/ 0 w 1280465"/>
              <a:gd name="connsiteY2" fmla="*/ 100430 h 783056"/>
              <a:gd name="connsiteX3" fmla="*/ 1280465 w 1280465"/>
              <a:gd name="connsiteY3" fmla="*/ 0 h 783056"/>
              <a:gd name="connsiteX4" fmla="*/ 993947 w 1280465"/>
              <a:gd name="connsiteY4" fmla="*/ 678281 h 783056"/>
              <a:gd name="connsiteX0" fmla="*/ 1001091 w 1287609"/>
              <a:gd name="connsiteY0" fmla="*/ 678281 h 783056"/>
              <a:gd name="connsiteX1" fmla="*/ 226304 w 1287609"/>
              <a:gd name="connsiteY1" fmla="*/ 783056 h 783056"/>
              <a:gd name="connsiteX2" fmla="*/ 0 w 1287609"/>
              <a:gd name="connsiteY2" fmla="*/ 114718 h 783056"/>
              <a:gd name="connsiteX3" fmla="*/ 1287609 w 1287609"/>
              <a:gd name="connsiteY3" fmla="*/ 0 h 783056"/>
              <a:gd name="connsiteX4" fmla="*/ 1001091 w 1287609"/>
              <a:gd name="connsiteY4" fmla="*/ 678281 h 783056"/>
              <a:gd name="connsiteX0" fmla="*/ 989184 w 1287609"/>
              <a:gd name="connsiteY0" fmla="*/ 683044 h 783056"/>
              <a:gd name="connsiteX1" fmla="*/ 226304 w 1287609"/>
              <a:gd name="connsiteY1" fmla="*/ 783056 h 783056"/>
              <a:gd name="connsiteX2" fmla="*/ 0 w 1287609"/>
              <a:gd name="connsiteY2" fmla="*/ 114718 h 783056"/>
              <a:gd name="connsiteX3" fmla="*/ 1287609 w 1287609"/>
              <a:gd name="connsiteY3" fmla="*/ 0 h 783056"/>
              <a:gd name="connsiteX4" fmla="*/ 989184 w 1287609"/>
              <a:gd name="connsiteY4" fmla="*/ 683044 h 783056"/>
              <a:gd name="connsiteX0" fmla="*/ 989184 w 1287609"/>
              <a:gd name="connsiteY0" fmla="*/ 683044 h 792581"/>
              <a:gd name="connsiteX1" fmla="*/ 226304 w 1287609"/>
              <a:gd name="connsiteY1" fmla="*/ 792581 h 792581"/>
              <a:gd name="connsiteX2" fmla="*/ 0 w 1287609"/>
              <a:gd name="connsiteY2" fmla="*/ 114718 h 792581"/>
              <a:gd name="connsiteX3" fmla="*/ 1287609 w 1287609"/>
              <a:gd name="connsiteY3" fmla="*/ 0 h 792581"/>
              <a:gd name="connsiteX4" fmla="*/ 989184 w 1287609"/>
              <a:gd name="connsiteY4" fmla="*/ 683044 h 79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609" h="792581">
                <a:moveTo>
                  <a:pt x="989184" y="683044"/>
                </a:moveTo>
                <a:lnTo>
                  <a:pt x="226304" y="792581"/>
                </a:lnTo>
                <a:lnTo>
                  <a:pt x="0" y="114718"/>
                </a:lnTo>
                <a:lnTo>
                  <a:pt x="1287609" y="0"/>
                </a:lnTo>
                <a:lnTo>
                  <a:pt x="989184" y="68304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" name="triangles 7.2"/>
          <p:cNvSpPr/>
          <p:nvPr/>
        </p:nvSpPr>
        <p:spPr>
          <a:xfrm>
            <a:off x="7539336" y="3204758"/>
            <a:ext cx="981783" cy="906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83" h="906537">
                <a:moveTo>
                  <a:pt x="885118" y="906537"/>
                </a:moveTo>
                <a:lnTo>
                  <a:pt x="0" y="891456"/>
                </a:lnTo>
                <a:lnTo>
                  <a:pt x="118292" y="0"/>
                </a:lnTo>
                <a:lnTo>
                  <a:pt x="981783" y="38968"/>
                </a:lnTo>
                <a:lnTo>
                  <a:pt x="885118" y="906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" name="triangles 7.1"/>
          <p:cNvSpPr/>
          <p:nvPr/>
        </p:nvSpPr>
        <p:spPr>
          <a:xfrm>
            <a:off x="3732469" y="1285037"/>
            <a:ext cx="1301811" cy="11279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11" h="1127919">
                <a:moveTo>
                  <a:pt x="996243" y="1127919"/>
                </a:moveTo>
                <a:lnTo>
                  <a:pt x="0" y="554038"/>
                </a:lnTo>
                <a:lnTo>
                  <a:pt x="597608" y="0"/>
                </a:lnTo>
                <a:lnTo>
                  <a:pt x="1301811" y="435350"/>
                </a:lnTo>
                <a:lnTo>
                  <a:pt x="996243" y="11279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4" name="triangles 7.1"/>
          <p:cNvSpPr/>
          <p:nvPr/>
        </p:nvSpPr>
        <p:spPr>
          <a:xfrm>
            <a:off x="3734561" y="1286356"/>
            <a:ext cx="993947" cy="12378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  <a:gd name="connsiteX0" fmla="*/ 1291518 w 1301811"/>
              <a:gd name="connsiteY0" fmla="*/ 925513 h 925513"/>
              <a:gd name="connsiteX1" fmla="*/ 0 w 1301811"/>
              <a:gd name="connsiteY1" fmla="*/ 554038 h 925513"/>
              <a:gd name="connsiteX2" fmla="*/ 597608 w 1301811"/>
              <a:gd name="connsiteY2" fmla="*/ 0 h 925513"/>
              <a:gd name="connsiteX3" fmla="*/ 1301811 w 1301811"/>
              <a:gd name="connsiteY3" fmla="*/ 435350 h 925513"/>
              <a:gd name="connsiteX4" fmla="*/ 1291518 w 1301811"/>
              <a:gd name="connsiteY4" fmla="*/ 925513 h 925513"/>
              <a:gd name="connsiteX0" fmla="*/ 774787 w 785080"/>
              <a:gd name="connsiteY0" fmla="*/ 925513 h 1030288"/>
              <a:gd name="connsiteX1" fmla="*/ 0 w 785080"/>
              <a:gd name="connsiteY1" fmla="*/ 1030288 h 1030288"/>
              <a:gd name="connsiteX2" fmla="*/ 80877 w 785080"/>
              <a:gd name="connsiteY2" fmla="*/ 0 h 1030288"/>
              <a:gd name="connsiteX3" fmla="*/ 785080 w 785080"/>
              <a:gd name="connsiteY3" fmla="*/ 435350 h 1030288"/>
              <a:gd name="connsiteX4" fmla="*/ 774787 w 785080"/>
              <a:gd name="connsiteY4" fmla="*/ 925513 h 1030288"/>
              <a:gd name="connsiteX0" fmla="*/ 993947 w 1004240"/>
              <a:gd name="connsiteY0" fmla="*/ 577851 h 682626"/>
              <a:gd name="connsiteX1" fmla="*/ 219160 w 1004240"/>
              <a:gd name="connsiteY1" fmla="*/ 682626 h 682626"/>
              <a:gd name="connsiteX2" fmla="*/ 0 w 1004240"/>
              <a:gd name="connsiteY2" fmla="*/ 0 h 682626"/>
              <a:gd name="connsiteX3" fmla="*/ 1004240 w 1004240"/>
              <a:gd name="connsiteY3" fmla="*/ 87688 h 682626"/>
              <a:gd name="connsiteX4" fmla="*/ 993947 w 1004240"/>
              <a:gd name="connsiteY4" fmla="*/ 577851 h 682626"/>
              <a:gd name="connsiteX0" fmla="*/ 993947 w 993947"/>
              <a:gd name="connsiteY0" fmla="*/ 1133100 h 1237875"/>
              <a:gd name="connsiteX1" fmla="*/ 219160 w 993947"/>
              <a:gd name="connsiteY1" fmla="*/ 1237875 h 1237875"/>
              <a:gd name="connsiteX2" fmla="*/ 0 w 993947"/>
              <a:gd name="connsiteY2" fmla="*/ 555249 h 1237875"/>
              <a:gd name="connsiteX3" fmla="*/ 597046 w 993947"/>
              <a:gd name="connsiteY3" fmla="*/ 0 h 1237875"/>
              <a:gd name="connsiteX4" fmla="*/ 993947 w 993947"/>
              <a:gd name="connsiteY4" fmla="*/ 1133100 h 123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947" h="1237875">
                <a:moveTo>
                  <a:pt x="993947" y="1133100"/>
                </a:moveTo>
                <a:lnTo>
                  <a:pt x="219160" y="1237875"/>
                </a:lnTo>
                <a:lnTo>
                  <a:pt x="0" y="555249"/>
                </a:lnTo>
                <a:lnTo>
                  <a:pt x="597046" y="0"/>
                </a:lnTo>
                <a:lnTo>
                  <a:pt x="993947" y="113310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9" name="triangle 7.0"/>
          <p:cNvSpPr/>
          <p:nvPr/>
        </p:nvSpPr>
        <p:spPr>
          <a:xfrm>
            <a:off x="3961510" y="2521773"/>
            <a:ext cx="273758" cy="128508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608893 w 784933"/>
              <a:gd name="connsiteY0" fmla="*/ 727869 h 727869"/>
              <a:gd name="connsiteX1" fmla="*/ 0 w 784933"/>
              <a:gd name="connsiteY1" fmla="*/ 138113 h 727869"/>
              <a:gd name="connsiteX2" fmla="*/ 784933 w 784933"/>
              <a:gd name="connsiteY2" fmla="*/ 0 h 727869"/>
              <a:gd name="connsiteX3" fmla="*/ 608893 w 784933"/>
              <a:gd name="connsiteY3" fmla="*/ 727869 h 727869"/>
              <a:gd name="connsiteX0" fmla="*/ 608893 w 746833"/>
              <a:gd name="connsiteY0" fmla="*/ 589756 h 589756"/>
              <a:gd name="connsiteX1" fmla="*/ 0 w 746833"/>
              <a:gd name="connsiteY1" fmla="*/ 0 h 589756"/>
              <a:gd name="connsiteX2" fmla="*/ 746833 w 746833"/>
              <a:gd name="connsiteY2" fmla="*/ 61912 h 589756"/>
              <a:gd name="connsiteX3" fmla="*/ 608893 w 746833"/>
              <a:gd name="connsiteY3" fmla="*/ 589756 h 589756"/>
              <a:gd name="connsiteX0" fmla="*/ 135818 w 273758"/>
              <a:gd name="connsiteY0" fmla="*/ 1285081 h 1285081"/>
              <a:gd name="connsiteX1" fmla="*/ 0 w 273758"/>
              <a:gd name="connsiteY1" fmla="*/ 0 h 1285081"/>
              <a:gd name="connsiteX2" fmla="*/ 273758 w 273758"/>
              <a:gd name="connsiteY2" fmla="*/ 757237 h 1285081"/>
              <a:gd name="connsiteX3" fmla="*/ 135818 w 273758"/>
              <a:gd name="connsiteY3" fmla="*/ 1285081 h 12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58" h="1285081">
                <a:moveTo>
                  <a:pt x="135818" y="1285081"/>
                </a:moveTo>
                <a:lnTo>
                  <a:pt x="0" y="0"/>
                </a:lnTo>
                <a:lnTo>
                  <a:pt x="273758" y="757237"/>
                </a:lnTo>
                <a:lnTo>
                  <a:pt x="135818" y="1285081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5" name="triangles 6.6"/>
          <p:cNvSpPr/>
          <p:nvPr/>
        </p:nvSpPr>
        <p:spPr>
          <a:xfrm>
            <a:off x="3727390" y="1284041"/>
            <a:ext cx="1301811" cy="11279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11" h="1127919">
                <a:moveTo>
                  <a:pt x="996243" y="1127919"/>
                </a:moveTo>
                <a:lnTo>
                  <a:pt x="0" y="554038"/>
                </a:lnTo>
                <a:lnTo>
                  <a:pt x="597608" y="0"/>
                </a:lnTo>
                <a:lnTo>
                  <a:pt x="1301811" y="435350"/>
                </a:lnTo>
                <a:lnTo>
                  <a:pt x="996243" y="11279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8" name="triangles 6.6"/>
          <p:cNvSpPr/>
          <p:nvPr/>
        </p:nvSpPr>
        <p:spPr>
          <a:xfrm>
            <a:off x="7536634" y="3214815"/>
            <a:ext cx="981783" cy="906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83" h="906537">
                <a:moveTo>
                  <a:pt x="885118" y="906537"/>
                </a:moveTo>
                <a:lnTo>
                  <a:pt x="0" y="891456"/>
                </a:lnTo>
                <a:lnTo>
                  <a:pt x="118292" y="0"/>
                </a:lnTo>
                <a:lnTo>
                  <a:pt x="981783" y="38968"/>
                </a:lnTo>
                <a:lnTo>
                  <a:pt x="885118" y="906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triangle 6.3"/>
          <p:cNvSpPr/>
          <p:nvPr/>
        </p:nvSpPr>
        <p:spPr>
          <a:xfrm>
            <a:off x="3723365" y="1838394"/>
            <a:ext cx="1008235" cy="6873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39093 w 939093"/>
              <a:gd name="connsiteY0" fmla="*/ 419894 h 419894"/>
              <a:gd name="connsiteX1" fmla="*/ 0 w 939093"/>
              <a:gd name="connsiteY1" fmla="*/ 138113 h 419894"/>
              <a:gd name="connsiteX2" fmla="*/ 784933 w 939093"/>
              <a:gd name="connsiteY2" fmla="*/ 0 h 419894"/>
              <a:gd name="connsiteX3" fmla="*/ 939093 w 939093"/>
              <a:gd name="connsiteY3" fmla="*/ 419894 h 419894"/>
              <a:gd name="connsiteX0" fmla="*/ 758118 w 758118"/>
              <a:gd name="connsiteY0" fmla="*/ 419894 h 534988"/>
              <a:gd name="connsiteX1" fmla="*/ 0 w 758118"/>
              <a:gd name="connsiteY1" fmla="*/ 534988 h 534988"/>
              <a:gd name="connsiteX2" fmla="*/ 603958 w 758118"/>
              <a:gd name="connsiteY2" fmla="*/ 0 h 534988"/>
              <a:gd name="connsiteX3" fmla="*/ 758118 w 758118"/>
              <a:gd name="connsiteY3" fmla="*/ 419894 h 534988"/>
              <a:gd name="connsiteX0" fmla="*/ 992360 w 992360"/>
              <a:gd name="connsiteY0" fmla="*/ 572294 h 687388"/>
              <a:gd name="connsiteX1" fmla="*/ 234242 w 992360"/>
              <a:gd name="connsiteY1" fmla="*/ 687388 h 687388"/>
              <a:gd name="connsiteX2" fmla="*/ 0 w 992360"/>
              <a:gd name="connsiteY2" fmla="*/ 0 h 687388"/>
              <a:gd name="connsiteX3" fmla="*/ 992360 w 992360"/>
              <a:gd name="connsiteY3" fmla="*/ 572294 h 687388"/>
              <a:gd name="connsiteX0" fmla="*/ 1008235 w 1008235"/>
              <a:gd name="connsiteY0" fmla="*/ 575469 h 687388"/>
              <a:gd name="connsiteX1" fmla="*/ 234242 w 1008235"/>
              <a:gd name="connsiteY1" fmla="*/ 687388 h 687388"/>
              <a:gd name="connsiteX2" fmla="*/ 0 w 1008235"/>
              <a:gd name="connsiteY2" fmla="*/ 0 h 687388"/>
              <a:gd name="connsiteX3" fmla="*/ 1008235 w 1008235"/>
              <a:gd name="connsiteY3" fmla="*/ 575469 h 68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235" h="687388">
                <a:moveTo>
                  <a:pt x="1008235" y="575469"/>
                </a:moveTo>
                <a:lnTo>
                  <a:pt x="234242" y="687388"/>
                </a:lnTo>
                <a:lnTo>
                  <a:pt x="0" y="0"/>
                </a:lnTo>
                <a:lnTo>
                  <a:pt x="1008235" y="5754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triangle 5.92"/>
          <p:cNvSpPr/>
          <p:nvPr/>
        </p:nvSpPr>
        <p:spPr>
          <a:xfrm>
            <a:off x="7665570" y="1579079"/>
            <a:ext cx="737308" cy="8882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64468 w 764468"/>
              <a:gd name="connsiteY0" fmla="*/ 675481 h 675481"/>
              <a:gd name="connsiteX1" fmla="*/ 0 w 764468"/>
              <a:gd name="connsiteY1" fmla="*/ 0 h 675481"/>
              <a:gd name="connsiteX2" fmla="*/ 705558 w 764468"/>
              <a:gd name="connsiteY2" fmla="*/ 303212 h 675481"/>
              <a:gd name="connsiteX3" fmla="*/ 764468 w 764468"/>
              <a:gd name="connsiteY3" fmla="*/ 675481 h 675481"/>
              <a:gd name="connsiteX0" fmla="*/ 764468 w 764468"/>
              <a:gd name="connsiteY0" fmla="*/ 675481 h 675481"/>
              <a:gd name="connsiteX1" fmla="*/ 0 w 764468"/>
              <a:gd name="connsiteY1" fmla="*/ 0 h 675481"/>
              <a:gd name="connsiteX2" fmla="*/ 737308 w 764468"/>
              <a:gd name="connsiteY2" fmla="*/ 134937 h 675481"/>
              <a:gd name="connsiteX3" fmla="*/ 764468 w 764468"/>
              <a:gd name="connsiteY3" fmla="*/ 675481 h 675481"/>
              <a:gd name="connsiteX0" fmla="*/ 618418 w 737308"/>
              <a:gd name="connsiteY0" fmla="*/ 888206 h 888206"/>
              <a:gd name="connsiteX1" fmla="*/ 0 w 737308"/>
              <a:gd name="connsiteY1" fmla="*/ 0 h 888206"/>
              <a:gd name="connsiteX2" fmla="*/ 737308 w 737308"/>
              <a:gd name="connsiteY2" fmla="*/ 134937 h 888206"/>
              <a:gd name="connsiteX3" fmla="*/ 618418 w 737308"/>
              <a:gd name="connsiteY3" fmla="*/ 888206 h 88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308" h="888206">
                <a:moveTo>
                  <a:pt x="618418" y="888206"/>
                </a:moveTo>
                <a:lnTo>
                  <a:pt x="0" y="0"/>
                </a:lnTo>
                <a:lnTo>
                  <a:pt x="737308" y="134937"/>
                </a:lnTo>
                <a:lnTo>
                  <a:pt x="618418" y="8882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triangle 5.3"/>
          <p:cNvSpPr/>
          <p:nvPr/>
        </p:nvSpPr>
        <p:spPr>
          <a:xfrm>
            <a:off x="3959893" y="2420617"/>
            <a:ext cx="753183" cy="83899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93043 w 793043"/>
              <a:gd name="connsiteY0" fmla="*/ 427831 h 427831"/>
              <a:gd name="connsiteX1" fmla="*/ 0 w 793043"/>
              <a:gd name="connsiteY1" fmla="*/ 0 h 427831"/>
              <a:gd name="connsiteX2" fmla="*/ 734133 w 793043"/>
              <a:gd name="connsiteY2" fmla="*/ 55562 h 427831"/>
              <a:gd name="connsiteX3" fmla="*/ 793043 w 793043"/>
              <a:gd name="connsiteY3" fmla="*/ 427831 h 427831"/>
              <a:gd name="connsiteX0" fmla="*/ 793043 w 793043"/>
              <a:gd name="connsiteY0" fmla="*/ 534194 h 534194"/>
              <a:gd name="connsiteX1" fmla="*/ 0 w 793043"/>
              <a:gd name="connsiteY1" fmla="*/ 106363 h 534194"/>
              <a:gd name="connsiteX2" fmla="*/ 734133 w 793043"/>
              <a:gd name="connsiteY2" fmla="*/ 0 h 534194"/>
              <a:gd name="connsiteX3" fmla="*/ 793043 w 793043"/>
              <a:gd name="connsiteY3" fmla="*/ 534194 h 534194"/>
              <a:gd name="connsiteX0" fmla="*/ 272343 w 734133"/>
              <a:gd name="connsiteY0" fmla="*/ 838994 h 838994"/>
              <a:gd name="connsiteX1" fmla="*/ 0 w 734133"/>
              <a:gd name="connsiteY1" fmla="*/ 106363 h 838994"/>
              <a:gd name="connsiteX2" fmla="*/ 734133 w 734133"/>
              <a:gd name="connsiteY2" fmla="*/ 0 h 838994"/>
              <a:gd name="connsiteX3" fmla="*/ 272343 w 734133"/>
              <a:gd name="connsiteY3" fmla="*/ 838994 h 838994"/>
              <a:gd name="connsiteX0" fmla="*/ 272343 w 746833"/>
              <a:gd name="connsiteY0" fmla="*/ 838994 h 838994"/>
              <a:gd name="connsiteX1" fmla="*/ 0 w 746833"/>
              <a:gd name="connsiteY1" fmla="*/ 106363 h 838994"/>
              <a:gd name="connsiteX2" fmla="*/ 746833 w 746833"/>
              <a:gd name="connsiteY2" fmla="*/ 0 h 838994"/>
              <a:gd name="connsiteX3" fmla="*/ 272343 w 746833"/>
              <a:gd name="connsiteY3" fmla="*/ 838994 h 838994"/>
              <a:gd name="connsiteX0" fmla="*/ 278693 w 753183"/>
              <a:gd name="connsiteY0" fmla="*/ 838994 h 838994"/>
              <a:gd name="connsiteX1" fmla="*/ 0 w 753183"/>
              <a:gd name="connsiteY1" fmla="*/ 106363 h 838994"/>
              <a:gd name="connsiteX2" fmla="*/ 753183 w 753183"/>
              <a:gd name="connsiteY2" fmla="*/ 0 h 838994"/>
              <a:gd name="connsiteX3" fmla="*/ 278693 w 753183"/>
              <a:gd name="connsiteY3" fmla="*/ 838994 h 83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183" h="838994">
                <a:moveTo>
                  <a:pt x="278693" y="838994"/>
                </a:moveTo>
                <a:lnTo>
                  <a:pt x="0" y="106363"/>
                </a:lnTo>
                <a:lnTo>
                  <a:pt x="753183" y="0"/>
                </a:lnTo>
                <a:lnTo>
                  <a:pt x="278693" y="83899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triangle 5.3"/>
          <p:cNvSpPr/>
          <p:nvPr/>
        </p:nvSpPr>
        <p:spPr>
          <a:xfrm>
            <a:off x="7661890" y="2465547"/>
            <a:ext cx="875593" cy="7977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593" h="797719">
                <a:moveTo>
                  <a:pt x="875593" y="797719"/>
                </a:moveTo>
                <a:lnTo>
                  <a:pt x="0" y="747713"/>
                </a:lnTo>
                <a:lnTo>
                  <a:pt x="613483" y="0"/>
                </a:lnTo>
                <a:lnTo>
                  <a:pt x="875593" y="7977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triangle 5.29"/>
          <p:cNvSpPr/>
          <p:nvPr/>
        </p:nvSpPr>
        <p:spPr>
          <a:xfrm>
            <a:off x="7609743" y="1199149"/>
            <a:ext cx="795510" cy="52466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42243 w 742243"/>
              <a:gd name="connsiteY0" fmla="*/ 372269 h 372269"/>
              <a:gd name="connsiteX1" fmla="*/ 0 w 742243"/>
              <a:gd name="connsiteY1" fmla="*/ 220663 h 372269"/>
              <a:gd name="connsiteX2" fmla="*/ 683333 w 742243"/>
              <a:gd name="connsiteY2" fmla="*/ 0 h 372269"/>
              <a:gd name="connsiteX3" fmla="*/ 742243 w 742243"/>
              <a:gd name="connsiteY3" fmla="*/ 372269 h 372269"/>
              <a:gd name="connsiteX0" fmla="*/ 805035 w 805035"/>
              <a:gd name="connsiteY0" fmla="*/ 531019 h 531019"/>
              <a:gd name="connsiteX1" fmla="*/ 62792 w 805035"/>
              <a:gd name="connsiteY1" fmla="*/ 379413 h 531019"/>
              <a:gd name="connsiteX2" fmla="*/ 0 w 805035"/>
              <a:gd name="connsiteY2" fmla="*/ 0 h 531019"/>
              <a:gd name="connsiteX3" fmla="*/ 805035 w 805035"/>
              <a:gd name="connsiteY3" fmla="*/ 531019 h 531019"/>
              <a:gd name="connsiteX0" fmla="*/ 795510 w 795510"/>
              <a:gd name="connsiteY0" fmla="*/ 524669 h 524669"/>
              <a:gd name="connsiteX1" fmla="*/ 62792 w 795510"/>
              <a:gd name="connsiteY1" fmla="*/ 379413 h 524669"/>
              <a:gd name="connsiteX2" fmla="*/ 0 w 795510"/>
              <a:gd name="connsiteY2" fmla="*/ 0 h 524669"/>
              <a:gd name="connsiteX3" fmla="*/ 795510 w 795510"/>
              <a:gd name="connsiteY3" fmla="*/ 524669 h 52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510" h="524669">
                <a:moveTo>
                  <a:pt x="795510" y="524669"/>
                </a:moveTo>
                <a:lnTo>
                  <a:pt x="62792" y="379413"/>
                </a:lnTo>
                <a:lnTo>
                  <a:pt x="0" y="0"/>
                </a:lnTo>
                <a:lnTo>
                  <a:pt x="795510" y="5246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triangle 4.72"/>
          <p:cNvSpPr/>
          <p:nvPr/>
        </p:nvSpPr>
        <p:spPr>
          <a:xfrm>
            <a:off x="6828125" y="1202511"/>
            <a:ext cx="843843" cy="37226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43" h="372269">
                <a:moveTo>
                  <a:pt x="843843" y="372269"/>
                </a:moveTo>
                <a:lnTo>
                  <a:pt x="0" y="138113"/>
                </a:lnTo>
                <a:lnTo>
                  <a:pt x="784933" y="0"/>
                </a:lnTo>
                <a:lnTo>
                  <a:pt x="843843" y="3722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3" name="line 17.99"/>
          <p:cNvCxnSpPr/>
          <p:nvPr/>
        </p:nvCxnSpPr>
        <p:spPr>
          <a:xfrm flipV="1">
            <a:off x="6692900" y="1711892"/>
            <a:ext cx="1701044" cy="281573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line 17.9"/>
          <p:cNvCxnSpPr/>
          <p:nvPr/>
        </p:nvCxnSpPr>
        <p:spPr>
          <a:xfrm flipH="1">
            <a:off x="4328161" y="1195146"/>
            <a:ext cx="3276601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line 17.9"/>
          <p:cNvCxnSpPr/>
          <p:nvPr/>
        </p:nvCxnSpPr>
        <p:spPr>
          <a:xfrm flipH="1" flipV="1">
            <a:off x="4716780" y="2429586"/>
            <a:ext cx="2819400" cy="1676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line 17.8"/>
          <p:cNvCxnSpPr/>
          <p:nvPr/>
        </p:nvCxnSpPr>
        <p:spPr>
          <a:xfrm flipH="1" flipV="1">
            <a:off x="5024438" y="1716164"/>
            <a:ext cx="1666876" cy="280987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line 17.7"/>
          <p:cNvCxnSpPr/>
          <p:nvPr/>
        </p:nvCxnSpPr>
        <p:spPr>
          <a:xfrm flipH="1">
            <a:off x="4236720" y="1328972"/>
            <a:ext cx="2601420" cy="192357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line 17.5"/>
          <p:cNvCxnSpPr/>
          <p:nvPr/>
        </p:nvCxnSpPr>
        <p:spPr>
          <a:xfrm>
            <a:off x="6827044" y="1339927"/>
            <a:ext cx="1600200" cy="27836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line 17.47"/>
          <p:cNvCxnSpPr/>
          <p:nvPr/>
        </p:nvCxnSpPr>
        <p:spPr>
          <a:xfrm flipV="1">
            <a:off x="6692902" y="1333577"/>
            <a:ext cx="139699" cy="31940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line 17.2"/>
          <p:cNvCxnSpPr/>
          <p:nvPr/>
        </p:nvCxnSpPr>
        <p:spPr>
          <a:xfrm flipH="1">
            <a:off x="3733801" y="1339928"/>
            <a:ext cx="3098801" cy="5016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line 17.2"/>
          <p:cNvCxnSpPr/>
          <p:nvPr/>
        </p:nvCxnSpPr>
        <p:spPr>
          <a:xfrm flipH="1">
            <a:off x="4711700" y="1206940"/>
            <a:ext cx="2895218" cy="12188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line 17.1"/>
          <p:cNvCxnSpPr/>
          <p:nvPr/>
        </p:nvCxnSpPr>
        <p:spPr>
          <a:xfrm flipH="1">
            <a:off x="3947160" y="1342882"/>
            <a:ext cx="2880836" cy="12010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line 16.93"/>
          <p:cNvCxnSpPr/>
          <p:nvPr/>
        </p:nvCxnSpPr>
        <p:spPr>
          <a:xfrm flipV="1">
            <a:off x="6699250" y="1577228"/>
            <a:ext cx="959974" cy="29440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line 16.9"/>
          <p:cNvCxnSpPr/>
          <p:nvPr/>
        </p:nvCxnSpPr>
        <p:spPr>
          <a:xfrm flipV="1">
            <a:off x="5345907" y="4114083"/>
            <a:ext cx="3076575" cy="19288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line 16.7"/>
          <p:cNvCxnSpPr/>
          <p:nvPr/>
        </p:nvCxnSpPr>
        <p:spPr>
          <a:xfrm flipH="1">
            <a:off x="4718558" y="1574876"/>
            <a:ext cx="2926843" cy="846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line 16.6"/>
          <p:cNvCxnSpPr/>
          <p:nvPr/>
        </p:nvCxnSpPr>
        <p:spPr>
          <a:xfrm flipH="1" flipV="1">
            <a:off x="4716464" y="2411078"/>
            <a:ext cx="2935286" cy="79574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line 16.6"/>
          <p:cNvCxnSpPr/>
          <p:nvPr/>
        </p:nvCxnSpPr>
        <p:spPr>
          <a:xfrm>
            <a:off x="7605714" y="1206577"/>
            <a:ext cx="814387" cy="2912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line 16.5"/>
          <p:cNvCxnSpPr/>
          <p:nvPr/>
        </p:nvCxnSpPr>
        <p:spPr>
          <a:xfrm flipH="1" flipV="1">
            <a:off x="5029202" y="1714576"/>
            <a:ext cx="2622549" cy="14922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line 16.29"/>
          <p:cNvCxnSpPr/>
          <p:nvPr/>
        </p:nvCxnSpPr>
        <p:spPr>
          <a:xfrm flipH="1" flipV="1">
            <a:off x="5676900" y="1022427"/>
            <a:ext cx="2603500" cy="14414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line 16.1"/>
          <p:cNvCxnSpPr/>
          <p:nvPr/>
        </p:nvCxnSpPr>
        <p:spPr>
          <a:xfrm>
            <a:off x="5683250" y="1022426"/>
            <a:ext cx="1968500" cy="2184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line 16.1"/>
          <p:cNvCxnSpPr/>
          <p:nvPr/>
        </p:nvCxnSpPr>
        <p:spPr>
          <a:xfrm flipH="1" flipV="1">
            <a:off x="3726181" y="1835226"/>
            <a:ext cx="1605229" cy="24710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line 15.9"/>
          <p:cNvCxnSpPr/>
          <p:nvPr/>
        </p:nvCxnSpPr>
        <p:spPr>
          <a:xfrm flipV="1">
            <a:off x="7536181" y="1196336"/>
            <a:ext cx="69533" cy="29096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line 15.8"/>
          <p:cNvCxnSpPr/>
          <p:nvPr/>
        </p:nvCxnSpPr>
        <p:spPr>
          <a:xfrm flipH="1" flipV="1">
            <a:off x="4724402" y="2419428"/>
            <a:ext cx="1968499" cy="210819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line 15.7"/>
          <p:cNvCxnSpPr/>
          <p:nvPr/>
        </p:nvCxnSpPr>
        <p:spPr>
          <a:xfrm>
            <a:off x="6827520" y="1332307"/>
            <a:ext cx="710082" cy="27832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line 15.38"/>
          <p:cNvCxnSpPr/>
          <p:nvPr/>
        </p:nvCxnSpPr>
        <p:spPr>
          <a:xfrm flipH="1" flipV="1">
            <a:off x="5676900" y="1022426"/>
            <a:ext cx="2724150" cy="6985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line 15.2"/>
          <p:cNvCxnSpPr/>
          <p:nvPr/>
        </p:nvCxnSpPr>
        <p:spPr>
          <a:xfrm flipH="1" flipV="1">
            <a:off x="4221482" y="3260168"/>
            <a:ext cx="2476499" cy="126491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line 14.7"/>
          <p:cNvCxnSpPr/>
          <p:nvPr/>
        </p:nvCxnSpPr>
        <p:spPr>
          <a:xfrm>
            <a:off x="4093198" y="3799364"/>
            <a:ext cx="2587003" cy="72826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line 14.6"/>
          <p:cNvCxnSpPr/>
          <p:nvPr/>
        </p:nvCxnSpPr>
        <p:spPr>
          <a:xfrm>
            <a:off x="7650957" y="1578051"/>
            <a:ext cx="778669" cy="25479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line 14.5"/>
          <p:cNvCxnSpPr/>
          <p:nvPr/>
        </p:nvCxnSpPr>
        <p:spPr>
          <a:xfrm flipV="1">
            <a:off x="4236720" y="1019886"/>
            <a:ext cx="1440180" cy="22326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line 14.4"/>
          <p:cNvCxnSpPr/>
          <p:nvPr/>
        </p:nvCxnSpPr>
        <p:spPr>
          <a:xfrm flipH="1">
            <a:off x="5024438" y="1213721"/>
            <a:ext cx="2588418" cy="5048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line 14.3"/>
          <p:cNvCxnSpPr/>
          <p:nvPr/>
        </p:nvCxnSpPr>
        <p:spPr>
          <a:xfrm>
            <a:off x="5022752" y="1723162"/>
            <a:ext cx="318869" cy="258856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line 14.3"/>
          <p:cNvCxnSpPr/>
          <p:nvPr/>
        </p:nvCxnSpPr>
        <p:spPr>
          <a:xfrm flipH="1">
            <a:off x="5035552" y="1581226"/>
            <a:ext cx="2616199" cy="139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line 14.0"/>
          <p:cNvCxnSpPr/>
          <p:nvPr/>
        </p:nvCxnSpPr>
        <p:spPr>
          <a:xfrm flipV="1">
            <a:off x="5345907" y="3206826"/>
            <a:ext cx="2309813" cy="11001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line 13.9"/>
          <p:cNvCxnSpPr/>
          <p:nvPr/>
        </p:nvCxnSpPr>
        <p:spPr>
          <a:xfrm>
            <a:off x="6834189" y="1344689"/>
            <a:ext cx="1685925" cy="1905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line 13.9"/>
          <p:cNvCxnSpPr/>
          <p:nvPr/>
        </p:nvCxnSpPr>
        <p:spPr>
          <a:xfrm flipV="1">
            <a:off x="7536180" y="1576146"/>
            <a:ext cx="106680" cy="2529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line 13.9"/>
          <p:cNvCxnSpPr/>
          <p:nvPr/>
        </p:nvCxnSpPr>
        <p:spPr>
          <a:xfrm flipV="1">
            <a:off x="7543801" y="1713314"/>
            <a:ext cx="838577" cy="24079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line 13.9"/>
          <p:cNvCxnSpPr/>
          <p:nvPr/>
        </p:nvCxnSpPr>
        <p:spPr>
          <a:xfrm flipH="1">
            <a:off x="4095215" y="1278014"/>
            <a:ext cx="233898" cy="25292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line 13.7"/>
          <p:cNvCxnSpPr/>
          <p:nvPr/>
        </p:nvCxnSpPr>
        <p:spPr>
          <a:xfrm>
            <a:off x="4328160" y="1271347"/>
            <a:ext cx="2499360" cy="685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line 13.1"/>
          <p:cNvCxnSpPr/>
          <p:nvPr/>
        </p:nvCxnSpPr>
        <p:spPr>
          <a:xfrm>
            <a:off x="8398670" y="1713782"/>
            <a:ext cx="21431" cy="24003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line 13.0"/>
          <p:cNvCxnSpPr/>
          <p:nvPr/>
        </p:nvCxnSpPr>
        <p:spPr>
          <a:xfrm flipH="1">
            <a:off x="4709160" y="1339926"/>
            <a:ext cx="2117090" cy="107719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line 12.5"/>
          <p:cNvCxnSpPr/>
          <p:nvPr/>
        </p:nvCxnSpPr>
        <p:spPr>
          <a:xfrm flipH="1">
            <a:off x="3954781" y="1023378"/>
            <a:ext cx="1715119" cy="152050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line 12.3"/>
          <p:cNvCxnSpPr/>
          <p:nvPr/>
        </p:nvCxnSpPr>
        <p:spPr>
          <a:xfrm>
            <a:off x="3962400" y="2528646"/>
            <a:ext cx="1379220" cy="17754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line 12.3"/>
          <p:cNvCxnSpPr/>
          <p:nvPr/>
        </p:nvCxnSpPr>
        <p:spPr>
          <a:xfrm flipV="1">
            <a:off x="6686551" y="3251278"/>
            <a:ext cx="1844675" cy="12763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line 12.2"/>
          <p:cNvCxnSpPr/>
          <p:nvPr/>
        </p:nvCxnSpPr>
        <p:spPr>
          <a:xfrm>
            <a:off x="7605713" y="1206577"/>
            <a:ext cx="919162" cy="20431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line 12.1"/>
          <p:cNvCxnSpPr/>
          <p:nvPr/>
        </p:nvCxnSpPr>
        <p:spPr>
          <a:xfrm flipV="1">
            <a:off x="5341620" y="4105986"/>
            <a:ext cx="2202180" cy="1905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line 11.6"/>
          <p:cNvCxnSpPr/>
          <p:nvPr/>
        </p:nvCxnSpPr>
        <p:spPr>
          <a:xfrm flipH="1">
            <a:off x="3733802" y="1016076"/>
            <a:ext cx="1943099" cy="831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line 11.22"/>
          <p:cNvCxnSpPr/>
          <p:nvPr/>
        </p:nvCxnSpPr>
        <p:spPr>
          <a:xfrm flipH="1" flipV="1">
            <a:off x="5676900" y="1022426"/>
            <a:ext cx="1974850" cy="558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line 11.1"/>
          <p:cNvCxnSpPr/>
          <p:nvPr/>
        </p:nvCxnSpPr>
        <p:spPr>
          <a:xfrm>
            <a:off x="6832600" y="1339926"/>
            <a:ext cx="812800" cy="18669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line 11.0"/>
          <p:cNvCxnSpPr/>
          <p:nvPr/>
        </p:nvCxnSpPr>
        <p:spPr>
          <a:xfrm flipH="1" flipV="1">
            <a:off x="7607300" y="1206576"/>
            <a:ext cx="44450" cy="20002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line 10.9"/>
          <p:cNvCxnSpPr/>
          <p:nvPr/>
        </p:nvCxnSpPr>
        <p:spPr>
          <a:xfrm flipH="1">
            <a:off x="4237039" y="1278015"/>
            <a:ext cx="96836" cy="197934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line 10.8"/>
          <p:cNvCxnSpPr/>
          <p:nvPr/>
        </p:nvCxnSpPr>
        <p:spPr>
          <a:xfrm>
            <a:off x="3727508" y="1843178"/>
            <a:ext cx="364433" cy="19503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line 10.8"/>
          <p:cNvCxnSpPr/>
          <p:nvPr/>
        </p:nvCxnSpPr>
        <p:spPr>
          <a:xfrm>
            <a:off x="4721747" y="2420962"/>
            <a:ext cx="621779" cy="188600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line 10.6"/>
          <p:cNvCxnSpPr/>
          <p:nvPr/>
        </p:nvCxnSpPr>
        <p:spPr>
          <a:xfrm flipH="1" flipV="1">
            <a:off x="5676901" y="1019251"/>
            <a:ext cx="1930401" cy="18254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line 10.3"/>
          <p:cNvCxnSpPr/>
          <p:nvPr/>
        </p:nvCxnSpPr>
        <p:spPr>
          <a:xfrm>
            <a:off x="7658101" y="1578051"/>
            <a:ext cx="862013" cy="16716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line 10.1"/>
          <p:cNvCxnSpPr/>
          <p:nvPr/>
        </p:nvCxnSpPr>
        <p:spPr>
          <a:xfrm flipH="1">
            <a:off x="5019675" y="1339926"/>
            <a:ext cx="1812926" cy="381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line 10.01"/>
          <p:cNvCxnSpPr/>
          <p:nvPr/>
        </p:nvCxnSpPr>
        <p:spPr>
          <a:xfrm flipH="1" flipV="1">
            <a:off x="6834188" y="1339926"/>
            <a:ext cx="1447800" cy="112871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line 10.0"/>
          <p:cNvCxnSpPr/>
          <p:nvPr/>
        </p:nvCxnSpPr>
        <p:spPr>
          <a:xfrm flipV="1">
            <a:off x="7531100" y="2462340"/>
            <a:ext cx="755902" cy="165226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line 9.7"/>
          <p:cNvCxnSpPr/>
          <p:nvPr/>
        </p:nvCxnSpPr>
        <p:spPr>
          <a:xfrm flipV="1">
            <a:off x="6688932" y="4116465"/>
            <a:ext cx="1731169" cy="40719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line 9.4"/>
          <p:cNvCxnSpPr/>
          <p:nvPr/>
        </p:nvCxnSpPr>
        <p:spPr>
          <a:xfrm flipH="1">
            <a:off x="4241802" y="1720927"/>
            <a:ext cx="781049" cy="1533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line 9.2"/>
          <p:cNvCxnSpPr/>
          <p:nvPr/>
        </p:nvCxnSpPr>
        <p:spPr>
          <a:xfrm flipV="1">
            <a:off x="7648576" y="1716164"/>
            <a:ext cx="747713" cy="149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line 9.2"/>
          <p:cNvCxnSpPr/>
          <p:nvPr/>
        </p:nvCxnSpPr>
        <p:spPr>
          <a:xfrm flipH="1">
            <a:off x="4711700" y="1022426"/>
            <a:ext cx="965200" cy="1397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line 9.1"/>
          <p:cNvCxnSpPr/>
          <p:nvPr/>
        </p:nvCxnSpPr>
        <p:spPr>
          <a:xfrm>
            <a:off x="8279606" y="2459114"/>
            <a:ext cx="140494" cy="1657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line 8.9"/>
          <p:cNvCxnSpPr/>
          <p:nvPr/>
        </p:nvCxnSpPr>
        <p:spPr>
          <a:xfrm flipV="1">
            <a:off x="6692900" y="3206828"/>
            <a:ext cx="958850" cy="13144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line 8.9"/>
          <p:cNvCxnSpPr/>
          <p:nvPr/>
        </p:nvCxnSpPr>
        <p:spPr>
          <a:xfrm flipV="1">
            <a:off x="7648576" y="1582815"/>
            <a:ext cx="4763" cy="1628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line 8.85"/>
          <p:cNvCxnSpPr/>
          <p:nvPr/>
        </p:nvCxnSpPr>
        <p:spPr>
          <a:xfrm flipH="1" flipV="1">
            <a:off x="6829425" y="1339927"/>
            <a:ext cx="1571626" cy="3857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line 8.5"/>
          <p:cNvCxnSpPr/>
          <p:nvPr/>
        </p:nvCxnSpPr>
        <p:spPr>
          <a:xfrm>
            <a:off x="8401050" y="1720927"/>
            <a:ext cx="120960" cy="15463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line 8.3"/>
          <p:cNvCxnSpPr>
            <a:stCxn id="319" idx="2"/>
          </p:cNvCxnSpPr>
          <p:nvPr/>
        </p:nvCxnSpPr>
        <p:spPr>
          <a:xfrm flipH="1" flipV="1">
            <a:off x="4236628" y="3257506"/>
            <a:ext cx="1110199" cy="105217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line 8.3"/>
          <p:cNvCxnSpPr/>
          <p:nvPr/>
        </p:nvCxnSpPr>
        <p:spPr>
          <a:xfrm flipH="1">
            <a:off x="4095750" y="2406288"/>
            <a:ext cx="622806" cy="139108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line 7.89"/>
          <p:cNvCxnSpPr/>
          <p:nvPr/>
        </p:nvCxnSpPr>
        <p:spPr>
          <a:xfrm flipH="1" flipV="1">
            <a:off x="7610475" y="1197052"/>
            <a:ext cx="666750" cy="12763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line 7.5"/>
          <p:cNvCxnSpPr/>
          <p:nvPr/>
        </p:nvCxnSpPr>
        <p:spPr>
          <a:xfrm flipH="1">
            <a:off x="4324950" y="1019886"/>
            <a:ext cx="1351951" cy="260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ne 7.5"/>
          <p:cNvCxnSpPr/>
          <p:nvPr/>
        </p:nvCxnSpPr>
        <p:spPr>
          <a:xfrm>
            <a:off x="5338764" y="4306964"/>
            <a:ext cx="1354931" cy="214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ne 7.4"/>
          <p:cNvCxnSpPr/>
          <p:nvPr/>
        </p:nvCxnSpPr>
        <p:spPr>
          <a:xfrm>
            <a:off x="4093370" y="3792615"/>
            <a:ext cx="1254919" cy="5167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line 7.3"/>
          <p:cNvCxnSpPr/>
          <p:nvPr/>
        </p:nvCxnSpPr>
        <p:spPr>
          <a:xfrm flipH="1">
            <a:off x="3964449" y="1725045"/>
            <a:ext cx="1058381" cy="80945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line 7.2"/>
          <p:cNvCxnSpPr/>
          <p:nvPr/>
        </p:nvCxnSpPr>
        <p:spPr>
          <a:xfrm flipV="1">
            <a:off x="7534010" y="3260674"/>
            <a:ext cx="986718" cy="8548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line 7.1"/>
          <p:cNvCxnSpPr/>
          <p:nvPr/>
        </p:nvCxnSpPr>
        <p:spPr>
          <a:xfrm flipH="1">
            <a:off x="3962413" y="1273251"/>
            <a:ext cx="359557" cy="12611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ine 7.1"/>
          <p:cNvCxnSpPr/>
          <p:nvPr/>
        </p:nvCxnSpPr>
        <p:spPr>
          <a:xfrm flipH="1">
            <a:off x="3725787" y="1725045"/>
            <a:ext cx="1297042" cy="1188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line 7.0"/>
          <p:cNvCxnSpPr/>
          <p:nvPr/>
        </p:nvCxnSpPr>
        <p:spPr>
          <a:xfrm>
            <a:off x="3956051" y="2521026"/>
            <a:ext cx="136525" cy="1282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line 6.6"/>
          <p:cNvCxnSpPr/>
          <p:nvPr/>
        </p:nvCxnSpPr>
        <p:spPr>
          <a:xfrm>
            <a:off x="7647429" y="3208285"/>
            <a:ext cx="778556" cy="9148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line 6.6"/>
          <p:cNvCxnSpPr/>
          <p:nvPr/>
        </p:nvCxnSpPr>
        <p:spPr>
          <a:xfrm>
            <a:off x="4321970" y="1273251"/>
            <a:ext cx="402431" cy="11358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ne 6.5"/>
          <p:cNvCxnSpPr/>
          <p:nvPr/>
        </p:nvCxnSpPr>
        <p:spPr>
          <a:xfrm>
            <a:off x="5683056" y="1022577"/>
            <a:ext cx="1139340" cy="3192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line 6.3"/>
          <p:cNvCxnSpPr/>
          <p:nvPr/>
        </p:nvCxnSpPr>
        <p:spPr>
          <a:xfrm flipH="1" flipV="1">
            <a:off x="3725788" y="1843849"/>
            <a:ext cx="998613" cy="56525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line 5.92"/>
          <p:cNvCxnSpPr/>
          <p:nvPr/>
        </p:nvCxnSpPr>
        <p:spPr>
          <a:xfrm flipH="1" flipV="1">
            <a:off x="7662864" y="1578051"/>
            <a:ext cx="619125" cy="8858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line 5.3"/>
          <p:cNvCxnSpPr/>
          <p:nvPr/>
        </p:nvCxnSpPr>
        <p:spPr>
          <a:xfrm flipH="1">
            <a:off x="7653339" y="2463877"/>
            <a:ext cx="623887" cy="7477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line 5.3"/>
          <p:cNvCxnSpPr/>
          <p:nvPr/>
        </p:nvCxnSpPr>
        <p:spPr>
          <a:xfrm flipV="1">
            <a:off x="4231425" y="2419426"/>
            <a:ext cx="483451" cy="84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line 5.29"/>
          <p:cNvCxnSpPr/>
          <p:nvPr/>
        </p:nvCxnSpPr>
        <p:spPr>
          <a:xfrm flipH="1" flipV="1">
            <a:off x="7605714" y="1197051"/>
            <a:ext cx="804171" cy="5346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line 5.2"/>
          <p:cNvCxnSpPr/>
          <p:nvPr/>
        </p:nvCxnSpPr>
        <p:spPr>
          <a:xfrm flipH="1">
            <a:off x="5029200" y="1022202"/>
            <a:ext cx="651024" cy="6987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ne 5.2"/>
          <p:cNvCxnSpPr/>
          <p:nvPr/>
        </p:nvCxnSpPr>
        <p:spPr>
          <a:xfrm flipV="1">
            <a:off x="6693695" y="4102176"/>
            <a:ext cx="847725" cy="419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line 5.0"/>
          <p:cNvCxnSpPr/>
          <p:nvPr/>
        </p:nvCxnSpPr>
        <p:spPr>
          <a:xfrm flipH="1">
            <a:off x="7537848" y="3206827"/>
            <a:ext cx="113903" cy="91411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line 4.8"/>
          <p:cNvCxnSpPr/>
          <p:nvPr/>
        </p:nvCxnSpPr>
        <p:spPr>
          <a:xfrm flipH="1">
            <a:off x="8420102" y="3254452"/>
            <a:ext cx="95249" cy="866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line 4.8"/>
          <p:cNvCxnSpPr/>
          <p:nvPr/>
        </p:nvCxnSpPr>
        <p:spPr>
          <a:xfrm>
            <a:off x="7541419" y="4106940"/>
            <a:ext cx="881062" cy="9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line 4.8"/>
          <p:cNvCxnSpPr/>
          <p:nvPr/>
        </p:nvCxnSpPr>
        <p:spPr>
          <a:xfrm>
            <a:off x="7648576" y="3213971"/>
            <a:ext cx="878681" cy="404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line 4.72"/>
          <p:cNvCxnSpPr/>
          <p:nvPr/>
        </p:nvCxnSpPr>
        <p:spPr>
          <a:xfrm flipH="1" flipV="1">
            <a:off x="6824663" y="1344690"/>
            <a:ext cx="833438" cy="2286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line 4.6"/>
          <p:cNvCxnSpPr/>
          <p:nvPr/>
        </p:nvCxnSpPr>
        <p:spPr>
          <a:xfrm>
            <a:off x="8281989" y="2463876"/>
            <a:ext cx="244785" cy="7922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line 4.6"/>
          <p:cNvCxnSpPr/>
          <p:nvPr/>
        </p:nvCxnSpPr>
        <p:spPr>
          <a:xfrm>
            <a:off x="4327526" y="1273251"/>
            <a:ext cx="701675" cy="450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line 4.5"/>
          <p:cNvCxnSpPr/>
          <p:nvPr/>
        </p:nvCxnSpPr>
        <p:spPr>
          <a:xfrm flipH="1">
            <a:off x="3727451" y="1276426"/>
            <a:ext cx="603251" cy="5651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line 4.32"/>
          <p:cNvCxnSpPr/>
          <p:nvPr/>
        </p:nvCxnSpPr>
        <p:spPr>
          <a:xfrm flipH="1">
            <a:off x="6834189" y="1206576"/>
            <a:ext cx="776287" cy="133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line 4.3"/>
          <p:cNvCxnSpPr/>
          <p:nvPr/>
        </p:nvCxnSpPr>
        <p:spPr>
          <a:xfrm flipV="1">
            <a:off x="3951800" y="2416251"/>
            <a:ext cx="772601" cy="1066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line 4.3"/>
          <p:cNvCxnSpPr/>
          <p:nvPr/>
        </p:nvCxnSpPr>
        <p:spPr>
          <a:xfrm>
            <a:off x="3956051" y="2527377"/>
            <a:ext cx="282575" cy="739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line 4.2"/>
          <p:cNvCxnSpPr/>
          <p:nvPr/>
        </p:nvCxnSpPr>
        <p:spPr>
          <a:xfrm flipV="1">
            <a:off x="4719916" y="1711401"/>
            <a:ext cx="309284" cy="6997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line 4.17"/>
          <p:cNvCxnSpPr/>
          <p:nvPr/>
        </p:nvCxnSpPr>
        <p:spPr>
          <a:xfrm flipH="1" flipV="1">
            <a:off x="7653338" y="1578052"/>
            <a:ext cx="749492" cy="1430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line 4.1"/>
          <p:cNvCxnSpPr/>
          <p:nvPr/>
        </p:nvCxnSpPr>
        <p:spPr>
          <a:xfrm>
            <a:off x="3727450" y="1835226"/>
            <a:ext cx="234950" cy="704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line 4.1"/>
          <p:cNvCxnSpPr/>
          <p:nvPr/>
        </p:nvCxnSpPr>
        <p:spPr>
          <a:xfrm flipH="1">
            <a:off x="8285144" y="1723308"/>
            <a:ext cx="118288" cy="737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ne 3.1"/>
          <p:cNvCxnSpPr/>
          <p:nvPr/>
        </p:nvCxnSpPr>
        <p:spPr>
          <a:xfrm flipH="1">
            <a:off x="4093369" y="3256833"/>
            <a:ext cx="145256" cy="5429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line 2.07"/>
          <p:cNvCxnSpPr/>
          <p:nvPr/>
        </p:nvCxnSpPr>
        <p:spPr>
          <a:xfrm flipH="1" flipV="1">
            <a:off x="7610476" y="1201815"/>
            <a:ext cx="52389" cy="3762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int 19"/>
          <p:cNvSpPr/>
          <p:nvPr/>
        </p:nvSpPr>
        <p:spPr>
          <a:xfrm>
            <a:off x="3661291" y="177034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int 18"/>
          <p:cNvSpPr/>
          <p:nvPr/>
        </p:nvSpPr>
        <p:spPr>
          <a:xfrm>
            <a:off x="4953000" y="164657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int 17"/>
          <p:cNvSpPr/>
          <p:nvPr/>
        </p:nvSpPr>
        <p:spPr>
          <a:xfrm>
            <a:off x="5609243" y="9508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int 16"/>
          <p:cNvSpPr/>
          <p:nvPr/>
        </p:nvSpPr>
        <p:spPr>
          <a:xfrm>
            <a:off x="6758246" y="127180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int 15"/>
          <p:cNvSpPr/>
          <p:nvPr/>
        </p:nvSpPr>
        <p:spPr>
          <a:xfrm>
            <a:off x="7536409" y="113464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oint 14"/>
          <p:cNvSpPr/>
          <p:nvPr/>
        </p:nvSpPr>
        <p:spPr>
          <a:xfrm>
            <a:off x="8450579" y="317980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oint 13"/>
          <p:cNvSpPr/>
          <p:nvPr/>
        </p:nvSpPr>
        <p:spPr>
          <a:xfrm>
            <a:off x="7467829" y="403878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oint 12"/>
          <p:cNvSpPr/>
          <p:nvPr/>
        </p:nvSpPr>
        <p:spPr>
          <a:xfrm>
            <a:off x="6621086" y="44491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oint 11"/>
          <p:cNvSpPr/>
          <p:nvPr/>
        </p:nvSpPr>
        <p:spPr>
          <a:xfrm>
            <a:off x="5273732" y="423160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oint 10"/>
          <p:cNvSpPr/>
          <p:nvPr/>
        </p:nvSpPr>
        <p:spPr>
          <a:xfrm>
            <a:off x="4025207" y="372002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oint 9"/>
          <p:cNvSpPr/>
          <p:nvPr/>
        </p:nvSpPr>
        <p:spPr>
          <a:xfrm>
            <a:off x="3893820" y="246145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oint 8"/>
          <p:cNvSpPr/>
          <p:nvPr/>
        </p:nvSpPr>
        <p:spPr>
          <a:xfrm>
            <a:off x="7581205" y="313564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oint 7"/>
          <p:cNvSpPr/>
          <p:nvPr/>
        </p:nvSpPr>
        <p:spPr>
          <a:xfrm>
            <a:off x="4171142" y="3185291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oint 6"/>
          <p:cNvSpPr/>
          <p:nvPr/>
        </p:nvSpPr>
        <p:spPr>
          <a:xfrm>
            <a:off x="8208702" y="239287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oint 5"/>
          <p:cNvSpPr/>
          <p:nvPr/>
        </p:nvSpPr>
        <p:spPr>
          <a:xfrm>
            <a:off x="7581205" y="150710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oint 4"/>
          <p:cNvSpPr/>
          <p:nvPr/>
        </p:nvSpPr>
        <p:spPr>
          <a:xfrm>
            <a:off x="8347479" y="403878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int 3"/>
          <p:cNvSpPr/>
          <p:nvPr/>
        </p:nvSpPr>
        <p:spPr>
          <a:xfrm>
            <a:off x="4649123" y="234507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point 2"/>
          <p:cNvSpPr/>
          <p:nvPr/>
        </p:nvSpPr>
        <p:spPr>
          <a:xfrm>
            <a:off x="4258887" y="120322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point 1"/>
          <p:cNvSpPr/>
          <p:nvPr/>
        </p:nvSpPr>
        <p:spPr>
          <a:xfrm>
            <a:off x="8324731" y="164657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horizontal axis"/>
          <p:cNvCxnSpPr/>
          <p:nvPr/>
        </p:nvCxnSpPr>
        <p:spPr>
          <a:xfrm>
            <a:off x="1985275" y="6172200"/>
            <a:ext cx="8225525" cy="0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vertical axis"/>
          <p:cNvCxnSpPr/>
          <p:nvPr/>
        </p:nvCxnSpPr>
        <p:spPr>
          <a:xfrm>
            <a:off x="1985275" y="5441154"/>
            <a:ext cx="0" cy="731047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9" name="label d:"/>
              <p:cNvSpPr txBox="1"/>
              <p:nvPr/>
            </p:nvSpPr>
            <p:spPr>
              <a:xfrm>
                <a:off x="1300791" y="6201363"/>
                <a:ext cx="4541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</p:txBody>
          </p:sp>
        </mc:Choice>
        <mc:Fallback xmlns="">
          <p:sp>
            <p:nvSpPr>
              <p:cNvPr id="339" name="label d: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791" y="6201363"/>
                <a:ext cx="454100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4000" t="-10526" r="-1866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label 0"/>
              <p:cNvSpPr txBox="1"/>
              <p:nvPr/>
            </p:nvSpPr>
            <p:spPr>
              <a:xfrm>
                <a:off x="1802885" y="620136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9" name="label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885" y="6201363"/>
                <a:ext cx="423514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label 1"/>
              <p:cNvSpPr txBox="1"/>
              <p:nvPr/>
            </p:nvSpPr>
            <p:spPr>
              <a:xfrm>
                <a:off x="3696670" y="620136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6" name="lab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670" y="6201363"/>
                <a:ext cx="42351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label 2"/>
              <p:cNvSpPr txBox="1"/>
              <p:nvPr/>
            </p:nvSpPr>
            <p:spPr>
              <a:xfrm>
                <a:off x="5590455" y="620136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7" name="label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455" y="6201363"/>
                <a:ext cx="42351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label 3"/>
              <p:cNvSpPr txBox="1"/>
              <p:nvPr/>
            </p:nvSpPr>
            <p:spPr>
              <a:xfrm>
                <a:off x="7484240" y="620136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0" name="label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240" y="6201363"/>
                <a:ext cx="423514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persistence bar 1"/>
          <p:cNvCxnSpPr/>
          <p:nvPr/>
        </p:nvCxnSpPr>
        <p:spPr>
          <a:xfrm>
            <a:off x="4083050" y="5991220"/>
            <a:ext cx="91440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persistence bar 2"/>
          <p:cNvCxnSpPr/>
          <p:nvPr/>
        </p:nvCxnSpPr>
        <p:spPr>
          <a:xfrm>
            <a:off x="4267200" y="5780544"/>
            <a:ext cx="73025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persistence bar 3a"/>
          <p:cNvCxnSpPr/>
          <p:nvPr/>
        </p:nvCxnSpPr>
        <p:spPr>
          <a:xfrm>
            <a:off x="5410200" y="5569743"/>
            <a:ext cx="246888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persistence bar 3b"/>
          <p:cNvCxnSpPr/>
          <p:nvPr/>
        </p:nvCxnSpPr>
        <p:spPr>
          <a:xfrm>
            <a:off x="5638800" y="5569743"/>
            <a:ext cx="1847088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persistence bar 3c"/>
          <p:cNvCxnSpPr/>
          <p:nvPr/>
        </p:nvCxnSpPr>
        <p:spPr>
          <a:xfrm>
            <a:off x="7470775" y="5569743"/>
            <a:ext cx="2099112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distance indicator bar"/>
          <p:cNvCxnSpPr/>
          <p:nvPr/>
        </p:nvCxnSpPr>
        <p:spPr>
          <a:xfrm>
            <a:off x="1980367" y="5259700"/>
            <a:ext cx="0" cy="1400494"/>
          </a:xfrm>
          <a:prstGeom prst="line">
            <a:avLst/>
          </a:prstGeom>
          <a:ln w="381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Rectangle 319"/>
          <p:cNvSpPr/>
          <p:nvPr/>
        </p:nvSpPr>
        <p:spPr>
          <a:xfrm>
            <a:off x="609600" y="342901"/>
            <a:ext cx="2774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609600" y="4658381"/>
            <a:ext cx="3712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Record the barcode: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2" name="label 3"/>
              <p:cNvSpPr txBox="1"/>
              <p:nvPr/>
            </p:nvSpPr>
            <p:spPr>
              <a:xfrm>
                <a:off x="9378024" y="620136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2" name="label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024" y="6201363"/>
                <a:ext cx="423514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67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15039 -1.48148E-6 " pathEditMode="relative" rAng="0" ptsTypes="AA">
                                      <p:cBhvr>
                                        <p:cTn id="42" dur="4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4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207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4000" fill="hold"/>
                                        <p:tgtEl>
                                          <p:spTgt spid="16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4000" fill="hold"/>
                                        <p:tgtEl>
                                          <p:spTgt spid="18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4000" fill="hold"/>
                                        <p:tgtEl>
                                          <p:spTgt spid="17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4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4000" fill="hold"/>
                                        <p:tgtEl>
                                          <p:spTgt spid="16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4000" fill="hold"/>
                                        <p:tgtEl>
                                          <p:spTgt spid="16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4000" fill="hold"/>
                                        <p:tgtEl>
                                          <p:spTgt spid="18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4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4000" fill="hold"/>
                                        <p:tgtEl>
                                          <p:spTgt spid="17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4000" fill="hold"/>
                                        <p:tgtEl>
                                          <p:spTgt spid="17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4000" fill="hold"/>
                                        <p:tgtEl>
                                          <p:spTgt spid="18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4000" fill="hold"/>
                                        <p:tgtEl>
                                          <p:spTgt spid="17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4000" fill="hold"/>
                                        <p:tgtEl>
                                          <p:spTgt spid="17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4000" fill="hold"/>
                                        <p:tgtEl>
                                          <p:spTgt spid="18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4000" fill="hold"/>
                                        <p:tgtEl>
                                          <p:spTgt spid="16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4000" fill="hold"/>
                                        <p:tgtEl>
                                          <p:spTgt spid="16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4000" fill="hold"/>
                                        <p:tgtEl>
                                          <p:spTgt spid="16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4000" fill="hold"/>
                                        <p:tgtEl>
                                          <p:spTgt spid="18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4000" fill="hold"/>
                                        <p:tgtEl>
                                          <p:spTgt spid="17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39 -1.48148E-6 L 0.30039 -1.48148E-6 " pathEditMode="relative" rAng="0" ptsTypes="AA">
                                      <p:cBhvr>
                                        <p:cTn id="163" dur="4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27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32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72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72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129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129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7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17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6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6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6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17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000"/>
                            </p:stCondLst>
                            <p:childTnLst>
                              <p:par>
                                <p:cTn id="28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8000"/>
                            </p:stCondLst>
                            <p:childTnLst>
                              <p:par>
                                <p:cTn id="3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9" dur="4000" fill="hold"/>
                                        <p:tgtEl>
                                          <p:spTgt spid="2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1" dur="4000" fill="hold"/>
                                        <p:tgtEl>
                                          <p:spTgt spid="2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3" dur="4000" fill="hold"/>
                                        <p:tgtEl>
                                          <p:spTgt spid="2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5" dur="4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7" dur="4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9" dur="4000" fill="hold"/>
                                        <p:tgtEl>
                                          <p:spTgt spid="2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1" dur="4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3" dur="4000" fill="hold"/>
                                        <p:tgtEl>
                                          <p:spTgt spid="2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5" dur="4000" fill="hold"/>
                                        <p:tgtEl>
                                          <p:spTgt spid="2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7" dur="4000" fill="hold"/>
                                        <p:tgtEl>
                                          <p:spTgt spid="2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9" dur="4000" fill="hold"/>
                                        <p:tgtEl>
                                          <p:spTgt spid="2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1" dur="4000" fill="hold"/>
                                        <p:tgtEl>
                                          <p:spTgt spid="2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3" dur="4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5" dur="4000" fill="hold"/>
                                        <p:tgtEl>
                                          <p:spTgt spid="2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7" dur="4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9" dur="4000" fill="hold"/>
                                        <p:tgtEl>
                                          <p:spTgt spid="2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1" dur="4000" fill="hold"/>
                                        <p:tgtEl>
                                          <p:spTgt spid="2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3" dur="4000" fill="hold"/>
                                        <p:tgtEl>
                                          <p:spTgt spid="1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5" dur="4000" fill="hold"/>
                                        <p:tgtEl>
                                          <p:spTgt spid="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039 -1.48148E-6 L 0.45039 -1.48148E-6 " pathEditMode="relative" rAng="0" ptsTypes="AA">
                                      <p:cBhvr>
                                        <p:cTn id="397" dur="4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4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4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4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4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ntr" presetSubtype="0" fill="hold" nodeType="withEffect">
                                  <p:stCondLst>
                                    <p:cond delay="322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ntr" presetSubtype="0" fill="hold" grpId="0" nodeType="withEffect">
                                  <p:stCondLst>
                                    <p:cond delay="322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9" dur="6000" fill="hold"/>
                                        <p:tgtEl>
                                          <p:spTgt spid="2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1" dur="6000" fill="hold"/>
                                        <p:tgtEl>
                                          <p:spTgt spid="2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3" dur="6000" fill="hold"/>
                                        <p:tgtEl>
                                          <p:spTgt spid="2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5" dur="6000" fill="hold"/>
                                        <p:tgtEl>
                                          <p:spTgt spid="2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7" dur="6000" fill="hold"/>
                                        <p:tgtEl>
                                          <p:spTgt spid="2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9" dur="60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1" dur="6000" fill="hold"/>
                                        <p:tgtEl>
                                          <p:spTgt spid="2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3" dur="6000" fill="hold"/>
                                        <p:tgtEl>
                                          <p:spTgt spid="2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5" dur="6000" fill="hold"/>
                                        <p:tgtEl>
                                          <p:spTgt spid="2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7" dur="6000" fill="hold"/>
                                        <p:tgtEl>
                                          <p:spTgt spid="2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9" dur="6000" fill="hold"/>
                                        <p:tgtEl>
                                          <p:spTgt spid="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1" dur="60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3" dur="6000" fill="hold"/>
                                        <p:tgtEl>
                                          <p:spTgt spid="2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5" dur="6000" fill="hold"/>
                                        <p:tgtEl>
                                          <p:spTgt spid="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7" dur="6000" fill="hold"/>
                                        <p:tgtEl>
                                          <p:spTgt spid="2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9" dur="6000" fill="hold"/>
                                        <p:tgtEl>
                                          <p:spTgt spid="2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1" dur="6000" fill="hold"/>
                                        <p:tgtEl>
                                          <p:spTgt spid="2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3" dur="6000" fill="hold"/>
                                        <p:tgtEl>
                                          <p:spTgt spid="2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5" dur="6000" fill="hold"/>
                                        <p:tgtEl>
                                          <p:spTgt spid="2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039 -1.48148E-6 L 0.67539 -1.48148E-6 " pathEditMode="relative" rAng="0" ptsTypes="AA">
                                      <p:cBhvr>
                                        <p:cTn id="607" dur="6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0"/>
                                    </p:animMotion>
                                  </p:childTnLst>
                                </p:cTn>
                              </p:par>
                              <p:par>
                                <p:cTn id="60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0" dur="46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46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46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46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4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1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1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1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1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1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1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6" presetID="1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1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1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8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presetID="1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4" presetID="1" presetClass="entr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1" presetClass="entr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1" presetClass="entr" presetSubtype="0" fill="hold" nodeType="withEffect">
                                  <p:stCondLst>
                                    <p:cond delay="338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1" presetClass="entr" presetSubtype="0" fill="hold" nodeType="withEffect">
                                  <p:stCondLst>
                                    <p:cond delay="429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1" presetClass="entr" presetSubtype="0" fill="hold" nodeType="withEffect">
                                  <p:stCondLst>
                                    <p:cond delay="493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1" presetClass="entr" presetSubtype="0" fill="hold" nodeType="withEffect">
                                  <p:stCondLst>
                                    <p:cond delay="547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6" presetID="1" presetClass="entr" presetSubtype="0" fill="hold" grpId="0" nodeType="withEffect">
                                  <p:stCondLst>
                                    <p:cond delay="547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1" presetClass="entr" presetSubtype="0" fill="hold" nodeType="withEffect">
                                  <p:stCondLst>
                                    <p:cond delay="595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9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9" grpId="0" animBg="1"/>
      <p:bldP spid="37" grpId="0" animBg="1"/>
      <p:bldP spid="38" grpId="0" animBg="1"/>
      <p:bldP spid="31" grpId="0" animBg="1"/>
      <p:bldP spid="24" grpId="0" animBg="1"/>
      <p:bldP spid="36" grpId="0" animBg="1"/>
      <p:bldP spid="26" grpId="0" animBg="1"/>
      <p:bldP spid="35" grpId="0" animBg="1"/>
      <p:bldP spid="33" grpId="0" animBg="1"/>
      <p:bldP spid="30" grpId="0" animBg="1"/>
      <p:bldP spid="27" grpId="0" animBg="1"/>
      <p:bldP spid="41" grpId="0" animBg="1"/>
      <p:bldP spid="42" grpId="0" animBg="1"/>
      <p:bldP spid="32" grpId="0" animBg="1"/>
      <p:bldP spid="34" grpId="0" animBg="1"/>
      <p:bldP spid="28" grpId="0" animBg="1"/>
      <p:bldP spid="40" grpId="0" animBg="1"/>
      <p:bldP spid="227" grpId="0" animBg="1"/>
      <p:bldP spid="227" grpId="1" animBg="1"/>
      <p:bldP spid="227" grpId="2" animBg="1"/>
      <p:bldP spid="229" grpId="0" animBg="1"/>
      <p:bldP spid="229" grpId="1" animBg="1"/>
      <p:bldP spid="229" grpId="2" animBg="1"/>
      <p:bldP spid="231" grpId="0" animBg="1"/>
      <p:bldP spid="231" grpId="1" animBg="1"/>
      <p:bldP spid="231" grpId="2" animBg="1"/>
      <p:bldP spid="233" grpId="0" animBg="1"/>
      <p:bldP spid="233" grpId="1" animBg="1"/>
      <p:bldP spid="233" grpId="2" animBg="1"/>
      <p:bldP spid="235" grpId="0" animBg="1"/>
      <p:bldP spid="235" grpId="1" animBg="1"/>
      <p:bldP spid="235" grpId="2" animBg="1"/>
      <p:bldP spid="237" grpId="0" animBg="1"/>
      <p:bldP spid="237" grpId="1" animBg="1"/>
      <p:bldP spid="237" grpId="2" animBg="1"/>
      <p:bldP spid="239" grpId="0" animBg="1"/>
      <p:bldP spid="239" grpId="1" animBg="1"/>
      <p:bldP spid="239" grpId="2" animBg="1"/>
      <p:bldP spid="240" grpId="0" animBg="1"/>
      <p:bldP spid="240" grpId="1" animBg="1"/>
      <p:bldP spid="240" grpId="2" animBg="1"/>
      <p:bldP spid="242" grpId="0" animBg="1"/>
      <p:bldP spid="242" grpId="1" animBg="1"/>
      <p:bldP spid="242" grpId="2" animBg="1"/>
      <p:bldP spid="243" grpId="0" animBg="1"/>
      <p:bldP spid="243" grpId="1" animBg="1"/>
      <p:bldP spid="243" grpId="2" animBg="1"/>
      <p:bldP spid="244" grpId="0" animBg="1"/>
      <p:bldP spid="244" grpId="1" animBg="1"/>
      <p:bldP spid="244" grpId="2" animBg="1"/>
      <p:bldP spid="245" grpId="0" animBg="1"/>
      <p:bldP spid="245" grpId="1" animBg="1"/>
      <p:bldP spid="245" grpId="2" animBg="1"/>
      <p:bldP spid="246" grpId="0" animBg="1"/>
      <p:bldP spid="246" grpId="1" animBg="1"/>
      <p:bldP spid="246" grpId="2" animBg="1"/>
      <p:bldP spid="247" grpId="0" animBg="1"/>
      <p:bldP spid="247" grpId="1" animBg="1"/>
      <p:bldP spid="247" grpId="2" animBg="1"/>
      <p:bldP spid="250" grpId="0" animBg="1"/>
      <p:bldP spid="250" grpId="1" animBg="1"/>
      <p:bldP spid="250" grpId="2" animBg="1"/>
      <p:bldP spid="251" grpId="0" animBg="1"/>
      <p:bldP spid="251" grpId="1" animBg="1"/>
      <p:bldP spid="251" grpId="2" animBg="1"/>
      <p:bldP spid="252" grpId="0" animBg="1"/>
      <p:bldP spid="252" grpId="1" animBg="1"/>
      <p:bldP spid="252" grpId="2" animBg="1"/>
      <p:bldP spid="253" grpId="0" animBg="1"/>
      <p:bldP spid="253" grpId="1" animBg="1"/>
      <p:bldP spid="253" grpId="2" animBg="1"/>
      <p:bldP spid="254" grpId="0" animBg="1"/>
      <p:bldP spid="254" grpId="1" animBg="1"/>
      <p:bldP spid="254" grpId="2" animBg="1"/>
      <p:bldP spid="195" grpId="0" animBg="1"/>
      <p:bldP spid="195" grpId="1" animBg="1"/>
      <p:bldP spid="195" grpId="2" animBg="1"/>
      <p:bldP spid="197" grpId="0" animBg="1"/>
      <p:bldP spid="197" grpId="1" animBg="1"/>
      <p:bldP spid="197" grpId="2" animBg="1"/>
      <p:bldP spid="200" grpId="0" animBg="1"/>
      <p:bldP spid="200" grpId="1" animBg="1"/>
      <p:bldP spid="200" grpId="2" animBg="1"/>
      <p:bldP spid="201" grpId="0" animBg="1"/>
      <p:bldP spid="201" grpId="1" animBg="1"/>
      <p:bldP spid="201" grpId="2" animBg="1"/>
      <p:bldP spid="202" grpId="0" animBg="1"/>
      <p:bldP spid="202" grpId="1" animBg="1"/>
      <p:bldP spid="202" grpId="2" animBg="1"/>
      <p:bldP spid="204" grpId="0" animBg="1"/>
      <p:bldP spid="204" grpId="1" animBg="1"/>
      <p:bldP spid="204" grpId="2" animBg="1"/>
      <p:bldP spid="205" grpId="0" animBg="1"/>
      <p:bldP spid="205" grpId="1" animBg="1"/>
      <p:bldP spid="205" grpId="2" animBg="1"/>
      <p:bldP spid="207" grpId="0" animBg="1"/>
      <p:bldP spid="207" grpId="1" animBg="1"/>
      <p:bldP spid="207" grpId="2" animBg="1"/>
      <p:bldP spid="209" grpId="0" animBg="1"/>
      <p:bldP spid="209" grpId="1" animBg="1"/>
      <p:bldP spid="209" grpId="2" animBg="1"/>
      <p:bldP spid="211" grpId="0" animBg="1"/>
      <p:bldP spid="211" grpId="1" animBg="1"/>
      <p:bldP spid="211" grpId="2" animBg="1"/>
      <p:bldP spid="214" grpId="0" animBg="1"/>
      <p:bldP spid="214" grpId="1" animBg="1"/>
      <p:bldP spid="214" grpId="2" animBg="1"/>
      <p:bldP spid="215" grpId="0" animBg="1"/>
      <p:bldP spid="215" grpId="1" animBg="1"/>
      <p:bldP spid="215" grpId="2" animBg="1"/>
      <p:bldP spid="216" grpId="0" animBg="1"/>
      <p:bldP spid="216" grpId="1" animBg="1"/>
      <p:bldP spid="216" grpId="2" animBg="1"/>
      <p:bldP spid="217" grpId="0" animBg="1"/>
      <p:bldP spid="217" grpId="1" animBg="1"/>
      <p:bldP spid="217" grpId="2" animBg="1"/>
      <p:bldP spid="219" grpId="0" animBg="1"/>
      <p:bldP spid="219" grpId="1" animBg="1"/>
      <p:bldP spid="219" grpId="2" animBg="1"/>
      <p:bldP spid="221" grpId="0" animBg="1"/>
      <p:bldP spid="221" grpId="1" animBg="1"/>
      <p:bldP spid="221" grpId="2" animBg="1"/>
      <p:bldP spid="223" grpId="0" animBg="1"/>
      <p:bldP spid="223" grpId="1" animBg="1"/>
      <p:bldP spid="223" grpId="2" animBg="1"/>
      <p:bldP spid="224" grpId="0" animBg="1"/>
      <p:bldP spid="224" grpId="1" animBg="1"/>
      <p:bldP spid="224" grpId="2" animBg="1"/>
      <p:bldP spid="226" grpId="0" animBg="1"/>
      <p:bldP spid="226" grpId="1" animBg="1"/>
      <p:bldP spid="226" grpId="2" animBg="1"/>
      <p:bldP spid="179" grpId="0" animBg="1"/>
      <p:bldP spid="179" grpId="1" animBg="1"/>
      <p:bldP spid="179" grpId="2" animBg="1"/>
      <p:bldP spid="185" grpId="0" animBg="1"/>
      <p:bldP spid="185" grpId="1" animBg="1"/>
      <p:bldP spid="185" grpId="2" animBg="1"/>
      <p:bldP spid="169" grpId="0" animBg="1"/>
      <p:bldP spid="169" grpId="1" animBg="1"/>
      <p:bldP spid="169" grpId="2" animBg="1"/>
      <p:bldP spid="167" grpId="0" animBg="1"/>
      <p:bldP spid="167" grpId="1" animBg="1"/>
      <p:bldP spid="167" grpId="2" animBg="1"/>
      <p:bldP spid="166" grpId="0" animBg="1"/>
      <p:bldP spid="166" grpId="1" animBg="1"/>
      <p:bldP spid="166" grpId="2" animBg="1"/>
      <p:bldP spid="188" grpId="0" animBg="1"/>
      <p:bldP spid="188" grpId="1" animBg="1"/>
      <p:bldP spid="188" grpId="2" animBg="1"/>
      <p:bldP spid="177" grpId="0" animBg="1"/>
      <p:bldP spid="177" grpId="1" animBg="1"/>
      <p:bldP spid="177" grpId="2" animBg="1"/>
      <p:bldP spid="171" grpId="0" animBg="1"/>
      <p:bldP spid="171" grpId="1" animBg="1"/>
      <p:bldP spid="171" grpId="2" animBg="1"/>
      <p:bldP spid="180" grpId="0" animBg="1"/>
      <p:bldP spid="180" grpId="1" animBg="1"/>
      <p:bldP spid="180" grpId="2" animBg="1"/>
      <p:bldP spid="172" grpId="0" animBg="1"/>
      <p:bldP spid="172" grpId="1" animBg="1"/>
      <p:bldP spid="172" grpId="2" animBg="1"/>
      <p:bldP spid="175" grpId="0" animBg="1"/>
      <p:bldP spid="175" grpId="1" animBg="1"/>
      <p:bldP spid="175" grpId="2" animBg="1"/>
      <p:bldP spid="186" grpId="0" animBg="1"/>
      <p:bldP spid="186" grpId="1" animBg="1"/>
      <p:bldP spid="186" grpId="2" animBg="1"/>
      <p:bldP spid="182" grpId="0" animBg="1"/>
      <p:bldP spid="182" grpId="1" animBg="1"/>
      <p:bldP spid="182" grpId="2" animBg="1"/>
      <p:bldP spid="162" grpId="0" animBg="1"/>
      <p:bldP spid="162" grpId="1" animBg="1"/>
      <p:bldP spid="162" grpId="2" animBg="1"/>
      <p:bldP spid="164" grpId="0" animBg="1"/>
      <p:bldP spid="164" grpId="1" animBg="1"/>
      <p:bldP spid="164" grpId="2" animBg="1"/>
      <p:bldP spid="189" grpId="0" animBg="1"/>
      <p:bldP spid="189" grpId="1" animBg="1"/>
      <p:bldP spid="189" grpId="2" animBg="1"/>
      <p:bldP spid="174" grpId="0" animBg="1"/>
      <p:bldP spid="174" grpId="1" animBg="1"/>
      <p:bldP spid="174" grpId="2" animBg="1"/>
      <p:bldP spid="183" grpId="0" animBg="1"/>
      <p:bldP spid="183" grpId="1" animBg="1"/>
      <p:bldP spid="183" grpId="2" animBg="1"/>
      <p:bldP spid="161" grpId="0" animBg="1"/>
      <p:bldP spid="161" grpId="1" animBg="1"/>
      <p:bldP spid="161" grpId="2" animBg="1"/>
      <p:bldP spid="334" grpId="0" animBg="1"/>
      <p:bldP spid="336" grpId="0" animBg="1"/>
      <p:bldP spid="331" grpId="0" animBg="1"/>
      <p:bldP spid="332" grpId="0" animBg="1"/>
      <p:bldP spid="329" grpId="0" animBg="1"/>
      <p:bldP spid="328" grpId="0" animBg="1"/>
      <p:bldP spid="326" grpId="0" animBg="1"/>
      <p:bldP spid="325" grpId="0" animBg="1"/>
      <p:bldP spid="322" grpId="0" animBg="1"/>
      <p:bldP spid="319" grpId="0" animBg="1"/>
      <p:bldP spid="317" grpId="0" animBg="1"/>
      <p:bldP spid="316" grpId="0" animBg="1"/>
      <p:bldP spid="313" grpId="0" animBg="1"/>
      <p:bldP spid="312" grpId="0" animBg="1"/>
      <p:bldP spid="314" grpId="0" animBg="1"/>
      <p:bldP spid="266" grpId="0" animBg="1"/>
      <p:bldP spid="264" grpId="0" animBg="1"/>
      <p:bldP spid="311" grpId="0" animBg="1"/>
      <p:bldP spid="309" grpId="0" animBg="1"/>
      <p:bldP spid="308" grpId="0" animBg="1"/>
      <p:bldP spid="337" grpId="0" animBg="1"/>
      <p:bldP spid="306" grpId="0" animBg="1"/>
      <p:bldP spid="302" grpId="0" animBg="1"/>
      <p:bldP spid="304" grpId="0" animBg="1"/>
      <p:bldP spid="300" grpId="0" animBg="1"/>
      <p:bldP spid="298" grpId="0" animBg="1"/>
      <p:bldP spid="297" grpId="0" animBg="1"/>
      <p:bldP spid="296" grpId="0" animBg="1"/>
      <p:bldP spid="299" grpId="0" animBg="1"/>
      <p:bldP spid="292" grpId="0" animBg="1"/>
      <p:bldP spid="293" grpId="0" animBg="1"/>
      <p:bldP spid="294" grpId="0" animBg="1"/>
      <p:bldP spid="291" grpId="0" animBg="1"/>
      <p:bldP spid="288" grpId="0" animBg="1"/>
      <p:bldP spid="289" grpId="0" animBg="1"/>
      <p:bldP spid="287" grpId="0" animBg="1"/>
      <p:bldP spid="284" grpId="0" animBg="1"/>
      <p:bldP spid="345" grpId="0" animBg="1"/>
      <p:bldP spid="286" grpId="0" animBg="1"/>
      <p:bldP spid="282" grpId="0" animBg="1"/>
      <p:bldP spid="280" grpId="0" animBg="1"/>
      <p:bldP spid="279" grpId="0" animBg="1"/>
      <p:bldP spid="277" grpId="0" animBg="1"/>
      <p:bldP spid="276" grpId="0" animBg="1"/>
      <p:bldP spid="272" grpId="0" animBg="1"/>
      <p:bldP spid="274" grpId="0" animBg="1"/>
      <p:bldP spid="269" grpId="0" animBg="1"/>
      <p:bldP spid="255" grpId="0" animBg="1"/>
      <p:bldP spid="268" grpId="0" animBg="1"/>
      <p:bldP spid="249" grpId="0" animBg="1"/>
      <p:bldP spid="236" grpId="0" animBg="1"/>
      <p:bldP spid="232" grpId="0" animBg="1"/>
      <p:bldP spid="234" grpId="0" animBg="1"/>
      <p:bldP spid="230" grpId="0" animBg="1"/>
      <p:bldP spid="210" grpId="0" animBg="1"/>
      <p:bldP spid="339" grpId="0"/>
      <p:bldP spid="59" grpId="0"/>
      <p:bldP spid="256" grpId="0"/>
      <p:bldP spid="257" grpId="0"/>
      <p:bldP spid="260" grpId="0"/>
      <p:bldP spid="320" grpId="0"/>
      <p:bldP spid="341" grpId="0"/>
      <p:bldP spid="3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sk 19"/>
          <p:cNvSpPr/>
          <p:nvPr/>
        </p:nvSpPr>
        <p:spPr>
          <a:xfrm>
            <a:off x="2087569" y="19694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disk 18"/>
          <p:cNvSpPr/>
          <p:nvPr/>
        </p:nvSpPr>
        <p:spPr>
          <a:xfrm>
            <a:off x="3382220" y="73293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disk 17"/>
          <p:cNvSpPr/>
          <p:nvPr/>
        </p:nvSpPr>
        <p:spPr>
          <a:xfrm>
            <a:off x="4034766" y="-622300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disk 16"/>
          <p:cNvSpPr/>
          <p:nvPr/>
        </p:nvSpPr>
        <p:spPr>
          <a:xfrm>
            <a:off x="5186538" y="-30158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disk 15"/>
          <p:cNvSpPr/>
          <p:nvPr/>
        </p:nvSpPr>
        <p:spPr>
          <a:xfrm>
            <a:off x="5961932" y="-43874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disk 14"/>
          <p:cNvSpPr/>
          <p:nvPr/>
        </p:nvSpPr>
        <p:spPr>
          <a:xfrm>
            <a:off x="6876102" y="1606929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disk 13"/>
          <p:cNvSpPr/>
          <p:nvPr/>
        </p:nvSpPr>
        <p:spPr>
          <a:xfrm>
            <a:off x="5893352" y="2454369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disk 12"/>
          <p:cNvSpPr/>
          <p:nvPr/>
        </p:nvSpPr>
        <p:spPr>
          <a:xfrm>
            <a:off x="5041702" y="2875720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disk 11"/>
          <p:cNvSpPr/>
          <p:nvPr/>
        </p:nvSpPr>
        <p:spPr>
          <a:xfrm>
            <a:off x="3703699" y="265820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disk 10"/>
          <p:cNvSpPr/>
          <p:nvPr/>
        </p:nvSpPr>
        <p:spPr>
          <a:xfrm>
            <a:off x="2450730" y="2144200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disk 9"/>
          <p:cNvSpPr/>
          <p:nvPr/>
        </p:nvSpPr>
        <p:spPr>
          <a:xfrm>
            <a:off x="2319343" y="881995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disk 8"/>
          <p:cNvSpPr/>
          <p:nvPr/>
        </p:nvSpPr>
        <p:spPr>
          <a:xfrm>
            <a:off x="6006728" y="1557348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disk 7"/>
          <p:cNvSpPr/>
          <p:nvPr/>
        </p:nvSpPr>
        <p:spPr>
          <a:xfrm>
            <a:off x="2596665" y="1608187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disk 6"/>
          <p:cNvSpPr/>
          <p:nvPr/>
        </p:nvSpPr>
        <p:spPr>
          <a:xfrm>
            <a:off x="6634225" y="818706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disk 5"/>
          <p:cNvSpPr/>
          <p:nvPr/>
        </p:nvSpPr>
        <p:spPr>
          <a:xfrm>
            <a:off x="6009209" y="-71193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disk 4"/>
          <p:cNvSpPr/>
          <p:nvPr/>
        </p:nvSpPr>
        <p:spPr>
          <a:xfrm>
            <a:off x="6772885" y="2459272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disk 3"/>
          <p:cNvSpPr/>
          <p:nvPr/>
        </p:nvSpPr>
        <p:spPr>
          <a:xfrm>
            <a:off x="3074646" y="769370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disk 2"/>
          <p:cNvSpPr/>
          <p:nvPr/>
        </p:nvSpPr>
        <p:spPr>
          <a:xfrm>
            <a:off x="2684410" y="-368084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disk 1 - 3.6"/>
          <p:cNvSpPr/>
          <p:nvPr/>
        </p:nvSpPr>
        <p:spPr>
          <a:xfrm>
            <a:off x="6750254" y="78385"/>
            <a:ext cx="3291840" cy="32918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disk 19"/>
          <p:cNvSpPr/>
          <p:nvPr/>
        </p:nvSpPr>
        <p:spPr>
          <a:xfrm>
            <a:off x="2634779" y="744159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disk 18"/>
          <p:cNvSpPr/>
          <p:nvPr/>
        </p:nvSpPr>
        <p:spPr>
          <a:xfrm>
            <a:off x="3927049" y="620506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disk 17"/>
          <p:cNvSpPr/>
          <p:nvPr/>
        </p:nvSpPr>
        <p:spPr>
          <a:xfrm>
            <a:off x="4581976" y="-7508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disk 16"/>
          <p:cNvSpPr/>
          <p:nvPr/>
        </p:nvSpPr>
        <p:spPr>
          <a:xfrm>
            <a:off x="5731367" y="24562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disk 15"/>
          <p:cNvSpPr/>
          <p:nvPr/>
        </p:nvSpPr>
        <p:spPr>
          <a:xfrm>
            <a:off x="6509142" y="10846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disk 14"/>
          <p:cNvSpPr/>
          <p:nvPr/>
        </p:nvSpPr>
        <p:spPr>
          <a:xfrm>
            <a:off x="7423312" y="2151761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disk 13"/>
          <p:cNvSpPr/>
          <p:nvPr/>
        </p:nvSpPr>
        <p:spPr>
          <a:xfrm>
            <a:off x="6440562" y="301348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disk 12"/>
          <p:cNvSpPr/>
          <p:nvPr/>
        </p:nvSpPr>
        <p:spPr>
          <a:xfrm>
            <a:off x="5593674" y="3422933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disk 11"/>
          <p:cNvSpPr/>
          <p:nvPr/>
        </p:nvSpPr>
        <p:spPr>
          <a:xfrm>
            <a:off x="4246147" y="3205419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disk 10"/>
          <p:cNvSpPr/>
          <p:nvPr/>
        </p:nvSpPr>
        <p:spPr>
          <a:xfrm>
            <a:off x="2995559" y="2693794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disk 9"/>
          <p:cNvSpPr/>
          <p:nvPr/>
        </p:nvSpPr>
        <p:spPr>
          <a:xfrm>
            <a:off x="2866553" y="1429208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disk 8"/>
          <p:cNvSpPr/>
          <p:nvPr/>
        </p:nvSpPr>
        <p:spPr>
          <a:xfrm>
            <a:off x="6553938" y="2109323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disk 7"/>
          <p:cNvSpPr/>
          <p:nvPr/>
        </p:nvSpPr>
        <p:spPr>
          <a:xfrm>
            <a:off x="3143875" y="2160162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disk 6"/>
          <p:cNvSpPr/>
          <p:nvPr/>
        </p:nvSpPr>
        <p:spPr>
          <a:xfrm>
            <a:off x="7181435" y="1365919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disk 5"/>
          <p:cNvSpPr/>
          <p:nvPr/>
        </p:nvSpPr>
        <p:spPr>
          <a:xfrm>
            <a:off x="6554038" y="480782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disk 4"/>
          <p:cNvSpPr/>
          <p:nvPr/>
        </p:nvSpPr>
        <p:spPr>
          <a:xfrm>
            <a:off x="7320095" y="3013628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2" name="disk 3"/>
          <p:cNvSpPr/>
          <p:nvPr/>
        </p:nvSpPr>
        <p:spPr>
          <a:xfrm>
            <a:off x="3619475" y="1318964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3" name="disk 2"/>
          <p:cNvSpPr/>
          <p:nvPr/>
        </p:nvSpPr>
        <p:spPr>
          <a:xfrm>
            <a:off x="3231620" y="179129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4" name="disk 1 - 2.4"/>
          <p:cNvSpPr/>
          <p:nvPr/>
        </p:nvSpPr>
        <p:spPr>
          <a:xfrm>
            <a:off x="7297464" y="618455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disk 19"/>
          <p:cNvSpPr/>
          <p:nvPr/>
        </p:nvSpPr>
        <p:spPr>
          <a:xfrm>
            <a:off x="3001969" y="110273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disk 18"/>
          <p:cNvSpPr/>
          <p:nvPr/>
        </p:nvSpPr>
        <p:spPr>
          <a:xfrm>
            <a:off x="4294239" y="979086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disk 17"/>
          <p:cNvSpPr/>
          <p:nvPr/>
        </p:nvSpPr>
        <p:spPr>
          <a:xfrm>
            <a:off x="4949166" y="28349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disk 16"/>
          <p:cNvSpPr/>
          <p:nvPr/>
        </p:nvSpPr>
        <p:spPr>
          <a:xfrm>
            <a:off x="6098557" y="60420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disk 15"/>
          <p:cNvSpPr/>
          <p:nvPr/>
        </p:nvSpPr>
        <p:spPr>
          <a:xfrm>
            <a:off x="6876332" y="46704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disk 14"/>
          <p:cNvSpPr/>
          <p:nvPr/>
        </p:nvSpPr>
        <p:spPr>
          <a:xfrm>
            <a:off x="7790502" y="2510341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disk 13"/>
          <p:cNvSpPr/>
          <p:nvPr/>
        </p:nvSpPr>
        <p:spPr>
          <a:xfrm>
            <a:off x="6807752" y="337206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disk 12"/>
          <p:cNvSpPr/>
          <p:nvPr/>
        </p:nvSpPr>
        <p:spPr>
          <a:xfrm>
            <a:off x="5960864" y="378151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disk 11"/>
          <p:cNvSpPr/>
          <p:nvPr/>
        </p:nvSpPr>
        <p:spPr>
          <a:xfrm>
            <a:off x="4613337" y="356399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disk 10"/>
          <p:cNvSpPr/>
          <p:nvPr/>
        </p:nvSpPr>
        <p:spPr>
          <a:xfrm>
            <a:off x="3362749" y="305237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disk 9"/>
          <p:cNvSpPr/>
          <p:nvPr/>
        </p:nvSpPr>
        <p:spPr>
          <a:xfrm>
            <a:off x="3233743" y="178778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disk 8"/>
          <p:cNvSpPr/>
          <p:nvPr/>
        </p:nvSpPr>
        <p:spPr>
          <a:xfrm>
            <a:off x="6921128" y="246790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disk 7"/>
          <p:cNvSpPr/>
          <p:nvPr/>
        </p:nvSpPr>
        <p:spPr>
          <a:xfrm>
            <a:off x="3511065" y="251874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disk 6"/>
          <p:cNvSpPr/>
          <p:nvPr/>
        </p:nvSpPr>
        <p:spPr>
          <a:xfrm>
            <a:off x="7548625" y="172449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disk 5"/>
          <p:cNvSpPr/>
          <p:nvPr/>
        </p:nvSpPr>
        <p:spPr>
          <a:xfrm>
            <a:off x="6921228" y="83936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disk 4"/>
          <p:cNvSpPr/>
          <p:nvPr/>
        </p:nvSpPr>
        <p:spPr>
          <a:xfrm>
            <a:off x="7687285" y="337220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disk 3"/>
          <p:cNvSpPr/>
          <p:nvPr/>
        </p:nvSpPr>
        <p:spPr>
          <a:xfrm>
            <a:off x="3986665" y="167754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disk 2"/>
          <p:cNvSpPr/>
          <p:nvPr/>
        </p:nvSpPr>
        <p:spPr>
          <a:xfrm>
            <a:off x="3598810" y="53770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disk 1 - 1.6"/>
          <p:cNvSpPr/>
          <p:nvPr/>
        </p:nvSpPr>
        <p:spPr>
          <a:xfrm>
            <a:off x="7664654" y="97703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5" name="disk 19"/>
          <p:cNvSpPr/>
          <p:nvPr/>
        </p:nvSpPr>
        <p:spPr>
          <a:xfrm>
            <a:off x="3186114" y="1290732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6" name="disk 18"/>
          <p:cNvSpPr/>
          <p:nvPr/>
        </p:nvSpPr>
        <p:spPr>
          <a:xfrm>
            <a:off x="4478384" y="1167079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7" name="disk 17"/>
          <p:cNvSpPr/>
          <p:nvPr/>
        </p:nvSpPr>
        <p:spPr>
          <a:xfrm>
            <a:off x="5133311" y="471486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8" name="disk 16"/>
          <p:cNvSpPr/>
          <p:nvPr/>
        </p:nvSpPr>
        <p:spPr>
          <a:xfrm>
            <a:off x="6282702" y="792200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9" name="disk 15"/>
          <p:cNvSpPr/>
          <p:nvPr/>
        </p:nvSpPr>
        <p:spPr>
          <a:xfrm>
            <a:off x="7060477" y="655040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0" name="disk 14"/>
          <p:cNvSpPr/>
          <p:nvPr/>
        </p:nvSpPr>
        <p:spPr>
          <a:xfrm>
            <a:off x="7974647" y="269833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1" name="disk 13"/>
          <p:cNvSpPr/>
          <p:nvPr/>
        </p:nvSpPr>
        <p:spPr>
          <a:xfrm>
            <a:off x="6991897" y="3560060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2" name="disk 12"/>
          <p:cNvSpPr/>
          <p:nvPr/>
        </p:nvSpPr>
        <p:spPr>
          <a:xfrm>
            <a:off x="6145009" y="3969506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3" name="disk 11"/>
          <p:cNvSpPr/>
          <p:nvPr/>
        </p:nvSpPr>
        <p:spPr>
          <a:xfrm>
            <a:off x="4797482" y="3751992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4" name="disk 10"/>
          <p:cNvSpPr/>
          <p:nvPr/>
        </p:nvSpPr>
        <p:spPr>
          <a:xfrm>
            <a:off x="3546894" y="3240367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5" name="disk 9"/>
          <p:cNvSpPr/>
          <p:nvPr/>
        </p:nvSpPr>
        <p:spPr>
          <a:xfrm>
            <a:off x="3417888" y="1975781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6" name="disk 8"/>
          <p:cNvSpPr/>
          <p:nvPr/>
        </p:nvSpPr>
        <p:spPr>
          <a:xfrm>
            <a:off x="7105273" y="2655896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7" name="disk 7"/>
          <p:cNvSpPr/>
          <p:nvPr/>
        </p:nvSpPr>
        <p:spPr>
          <a:xfrm>
            <a:off x="3695210" y="2706735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8" name="disk 6"/>
          <p:cNvSpPr/>
          <p:nvPr/>
        </p:nvSpPr>
        <p:spPr>
          <a:xfrm>
            <a:off x="7732770" y="1912492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9" name="disk 5"/>
          <p:cNvSpPr/>
          <p:nvPr/>
        </p:nvSpPr>
        <p:spPr>
          <a:xfrm>
            <a:off x="7105373" y="1027355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0" name="disk 4"/>
          <p:cNvSpPr/>
          <p:nvPr/>
        </p:nvSpPr>
        <p:spPr>
          <a:xfrm>
            <a:off x="7871430" y="3560201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1" name="disk 3"/>
          <p:cNvSpPr/>
          <p:nvPr/>
        </p:nvSpPr>
        <p:spPr>
          <a:xfrm>
            <a:off x="4170810" y="1865537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2" name="disk 2"/>
          <p:cNvSpPr/>
          <p:nvPr/>
        </p:nvSpPr>
        <p:spPr>
          <a:xfrm>
            <a:off x="3782955" y="725702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3" name="disk 1 - 1.2"/>
          <p:cNvSpPr/>
          <p:nvPr/>
        </p:nvSpPr>
        <p:spPr>
          <a:xfrm>
            <a:off x="7848799" y="1165028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disk 19"/>
          <p:cNvSpPr/>
          <p:nvPr/>
        </p:nvSpPr>
        <p:spPr>
          <a:xfrm>
            <a:off x="3364705" y="1471834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disk 18"/>
          <p:cNvSpPr/>
          <p:nvPr/>
        </p:nvSpPr>
        <p:spPr>
          <a:xfrm>
            <a:off x="4656975" y="1348181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disk 17"/>
          <p:cNvSpPr/>
          <p:nvPr/>
        </p:nvSpPr>
        <p:spPr>
          <a:xfrm>
            <a:off x="5311902" y="652588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disk 16"/>
          <p:cNvSpPr/>
          <p:nvPr/>
        </p:nvSpPr>
        <p:spPr>
          <a:xfrm>
            <a:off x="6461293" y="973302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disk 15"/>
          <p:cNvSpPr/>
          <p:nvPr/>
        </p:nvSpPr>
        <p:spPr>
          <a:xfrm>
            <a:off x="7239068" y="836142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disk 14"/>
          <p:cNvSpPr/>
          <p:nvPr/>
        </p:nvSpPr>
        <p:spPr>
          <a:xfrm>
            <a:off x="8153238" y="2879436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disk 13"/>
          <p:cNvSpPr/>
          <p:nvPr/>
        </p:nvSpPr>
        <p:spPr>
          <a:xfrm>
            <a:off x="7170488" y="3741162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disk 12"/>
          <p:cNvSpPr/>
          <p:nvPr/>
        </p:nvSpPr>
        <p:spPr>
          <a:xfrm>
            <a:off x="6323600" y="4150608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disk 11"/>
          <p:cNvSpPr/>
          <p:nvPr/>
        </p:nvSpPr>
        <p:spPr>
          <a:xfrm>
            <a:off x="4976073" y="3933094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disk 10"/>
          <p:cNvSpPr/>
          <p:nvPr/>
        </p:nvSpPr>
        <p:spPr>
          <a:xfrm>
            <a:off x="3725485" y="3421469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disk 9"/>
          <p:cNvSpPr/>
          <p:nvPr/>
        </p:nvSpPr>
        <p:spPr>
          <a:xfrm>
            <a:off x="3596479" y="2156883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disk 8"/>
          <p:cNvSpPr/>
          <p:nvPr/>
        </p:nvSpPr>
        <p:spPr>
          <a:xfrm>
            <a:off x="7283864" y="2836998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disk 7"/>
          <p:cNvSpPr/>
          <p:nvPr/>
        </p:nvSpPr>
        <p:spPr>
          <a:xfrm>
            <a:off x="3873801" y="2887837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disk 6"/>
          <p:cNvSpPr/>
          <p:nvPr/>
        </p:nvSpPr>
        <p:spPr>
          <a:xfrm>
            <a:off x="7911361" y="2093594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disk 5"/>
          <p:cNvSpPr/>
          <p:nvPr/>
        </p:nvSpPr>
        <p:spPr>
          <a:xfrm>
            <a:off x="7283964" y="1208457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disk 4"/>
          <p:cNvSpPr/>
          <p:nvPr/>
        </p:nvSpPr>
        <p:spPr>
          <a:xfrm>
            <a:off x="8050021" y="3741303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disk 3"/>
          <p:cNvSpPr/>
          <p:nvPr/>
        </p:nvSpPr>
        <p:spPr>
          <a:xfrm>
            <a:off x="4349401" y="2046639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disk 2"/>
          <p:cNvSpPr/>
          <p:nvPr/>
        </p:nvSpPr>
        <p:spPr>
          <a:xfrm>
            <a:off x="3961546" y="906804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disk 1 - 0.8"/>
          <p:cNvSpPr/>
          <p:nvPr/>
        </p:nvSpPr>
        <p:spPr>
          <a:xfrm>
            <a:off x="8027390" y="1346130"/>
            <a:ext cx="731520" cy="73152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4" name="triangles 17.47"/>
          <p:cNvSpPr/>
          <p:nvPr/>
        </p:nvSpPr>
        <p:spPr>
          <a:xfrm>
            <a:off x="4718332" y="1338512"/>
            <a:ext cx="2937067" cy="318779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  <a:gd name="connsiteX0" fmla="*/ 637399 w 1927527"/>
              <a:gd name="connsiteY0" fmla="*/ 0 h 2893673"/>
              <a:gd name="connsiteX1" fmla="*/ 1787509 w 1927527"/>
              <a:gd name="connsiteY1" fmla="*/ 326665 h 2893673"/>
              <a:gd name="connsiteX2" fmla="*/ 1927527 w 1927527"/>
              <a:gd name="connsiteY2" fmla="*/ 2893673 h 2893673"/>
              <a:gd name="connsiteX3" fmla="*/ 0 w 1927527"/>
              <a:gd name="connsiteY3" fmla="*/ 706884 h 2893673"/>
              <a:gd name="connsiteX4" fmla="*/ 637399 w 1927527"/>
              <a:gd name="connsiteY4" fmla="*/ 0 h 2893673"/>
              <a:gd name="connsiteX0" fmla="*/ 637399 w 2809859"/>
              <a:gd name="connsiteY0" fmla="*/ 0 h 2893673"/>
              <a:gd name="connsiteX1" fmla="*/ 2809859 w 2809859"/>
              <a:gd name="connsiteY1" fmla="*/ 1691915 h 2893673"/>
              <a:gd name="connsiteX2" fmla="*/ 1927527 w 2809859"/>
              <a:gd name="connsiteY2" fmla="*/ 2893673 h 2893673"/>
              <a:gd name="connsiteX3" fmla="*/ 0 w 2809859"/>
              <a:gd name="connsiteY3" fmla="*/ 706884 h 2893673"/>
              <a:gd name="connsiteX4" fmla="*/ 637399 w 2809859"/>
              <a:gd name="connsiteY4" fmla="*/ 0 h 2893673"/>
              <a:gd name="connsiteX0" fmla="*/ 758049 w 2930509"/>
              <a:gd name="connsiteY0" fmla="*/ 0 h 2893673"/>
              <a:gd name="connsiteX1" fmla="*/ 2930509 w 2930509"/>
              <a:gd name="connsiteY1" fmla="*/ 1691915 h 2893673"/>
              <a:gd name="connsiteX2" fmla="*/ 2048177 w 2930509"/>
              <a:gd name="connsiteY2" fmla="*/ 2893673 h 2893673"/>
              <a:gd name="connsiteX3" fmla="*/ 0 w 2930509"/>
              <a:gd name="connsiteY3" fmla="*/ 878334 h 2893673"/>
              <a:gd name="connsiteX4" fmla="*/ 758049 w 2930509"/>
              <a:gd name="connsiteY4" fmla="*/ 0 h 2893673"/>
              <a:gd name="connsiteX0" fmla="*/ 961249 w 2930509"/>
              <a:gd name="connsiteY0" fmla="*/ 0 h 3382623"/>
              <a:gd name="connsiteX1" fmla="*/ 2930509 w 2930509"/>
              <a:gd name="connsiteY1" fmla="*/ 2180865 h 3382623"/>
              <a:gd name="connsiteX2" fmla="*/ 2048177 w 2930509"/>
              <a:gd name="connsiteY2" fmla="*/ 3382623 h 3382623"/>
              <a:gd name="connsiteX3" fmla="*/ 0 w 2930509"/>
              <a:gd name="connsiteY3" fmla="*/ 1367284 h 3382623"/>
              <a:gd name="connsiteX4" fmla="*/ 961249 w 2930509"/>
              <a:gd name="connsiteY4" fmla="*/ 0 h 3382623"/>
              <a:gd name="connsiteX0" fmla="*/ 961249 w 2930509"/>
              <a:gd name="connsiteY0" fmla="*/ 0 h 3515973"/>
              <a:gd name="connsiteX1" fmla="*/ 2930509 w 2930509"/>
              <a:gd name="connsiteY1" fmla="*/ 2180865 h 3515973"/>
              <a:gd name="connsiteX2" fmla="*/ 1971977 w 2930509"/>
              <a:gd name="connsiteY2" fmla="*/ 3515973 h 3515973"/>
              <a:gd name="connsiteX3" fmla="*/ 0 w 2930509"/>
              <a:gd name="connsiteY3" fmla="*/ 1367284 h 3515973"/>
              <a:gd name="connsiteX4" fmla="*/ 961249 w 2930509"/>
              <a:gd name="connsiteY4" fmla="*/ 0 h 3515973"/>
              <a:gd name="connsiteX0" fmla="*/ 961249 w 2932890"/>
              <a:gd name="connsiteY0" fmla="*/ 0 h 3515973"/>
              <a:gd name="connsiteX1" fmla="*/ 2932890 w 2932890"/>
              <a:gd name="connsiteY1" fmla="*/ 2171340 h 3515973"/>
              <a:gd name="connsiteX2" fmla="*/ 1971977 w 2932890"/>
              <a:gd name="connsiteY2" fmla="*/ 3515973 h 3515973"/>
              <a:gd name="connsiteX3" fmla="*/ 0 w 2932890"/>
              <a:gd name="connsiteY3" fmla="*/ 1367284 h 3515973"/>
              <a:gd name="connsiteX4" fmla="*/ 961249 w 2932890"/>
              <a:gd name="connsiteY4" fmla="*/ 0 h 3515973"/>
              <a:gd name="connsiteX0" fmla="*/ 961249 w 2937653"/>
              <a:gd name="connsiteY0" fmla="*/ 0 h 3515973"/>
              <a:gd name="connsiteX1" fmla="*/ 2937653 w 2937653"/>
              <a:gd name="connsiteY1" fmla="*/ 2176103 h 3515973"/>
              <a:gd name="connsiteX2" fmla="*/ 1971977 w 2937653"/>
              <a:gd name="connsiteY2" fmla="*/ 3515973 h 3515973"/>
              <a:gd name="connsiteX3" fmla="*/ 0 w 2937653"/>
              <a:gd name="connsiteY3" fmla="*/ 1367284 h 3515973"/>
              <a:gd name="connsiteX4" fmla="*/ 961249 w 2937653"/>
              <a:gd name="connsiteY4" fmla="*/ 0 h 3515973"/>
              <a:gd name="connsiteX0" fmla="*/ 961249 w 2937653"/>
              <a:gd name="connsiteY0" fmla="*/ 0 h 3499305"/>
              <a:gd name="connsiteX1" fmla="*/ 2937653 w 2937653"/>
              <a:gd name="connsiteY1" fmla="*/ 2176103 h 3499305"/>
              <a:gd name="connsiteX2" fmla="*/ 1976739 w 2937653"/>
              <a:gd name="connsiteY2" fmla="*/ 3499305 h 3499305"/>
              <a:gd name="connsiteX3" fmla="*/ 0 w 2937653"/>
              <a:gd name="connsiteY3" fmla="*/ 1367284 h 3499305"/>
              <a:gd name="connsiteX4" fmla="*/ 961249 w 2937653"/>
              <a:gd name="connsiteY4" fmla="*/ 0 h 3499305"/>
              <a:gd name="connsiteX0" fmla="*/ 954105 w 2930509"/>
              <a:gd name="connsiteY0" fmla="*/ 0 h 3499305"/>
              <a:gd name="connsiteX1" fmla="*/ 2930509 w 2930509"/>
              <a:gd name="connsiteY1" fmla="*/ 2176103 h 3499305"/>
              <a:gd name="connsiteX2" fmla="*/ 1969595 w 2930509"/>
              <a:gd name="connsiteY2" fmla="*/ 3499305 h 3499305"/>
              <a:gd name="connsiteX3" fmla="*/ 0 w 2930509"/>
              <a:gd name="connsiteY3" fmla="*/ 1383953 h 3499305"/>
              <a:gd name="connsiteX4" fmla="*/ 954105 w 2930509"/>
              <a:gd name="connsiteY4" fmla="*/ 0 h 3499305"/>
              <a:gd name="connsiteX0" fmla="*/ 963630 w 2930509"/>
              <a:gd name="connsiteY0" fmla="*/ 0 h 3504067"/>
              <a:gd name="connsiteX1" fmla="*/ 2930509 w 2930509"/>
              <a:gd name="connsiteY1" fmla="*/ 2180865 h 3504067"/>
              <a:gd name="connsiteX2" fmla="*/ 1969595 w 2930509"/>
              <a:gd name="connsiteY2" fmla="*/ 3504067 h 3504067"/>
              <a:gd name="connsiteX3" fmla="*/ 0 w 2930509"/>
              <a:gd name="connsiteY3" fmla="*/ 1388715 h 3504067"/>
              <a:gd name="connsiteX4" fmla="*/ 963630 w 2930509"/>
              <a:gd name="connsiteY4" fmla="*/ 0 h 3504067"/>
              <a:gd name="connsiteX0" fmla="*/ 963630 w 2930509"/>
              <a:gd name="connsiteY0" fmla="*/ 0 h 3508830"/>
              <a:gd name="connsiteX1" fmla="*/ 2930509 w 2930509"/>
              <a:gd name="connsiteY1" fmla="*/ 2185628 h 3508830"/>
              <a:gd name="connsiteX2" fmla="*/ 1969595 w 2930509"/>
              <a:gd name="connsiteY2" fmla="*/ 3508830 h 3508830"/>
              <a:gd name="connsiteX3" fmla="*/ 0 w 2930509"/>
              <a:gd name="connsiteY3" fmla="*/ 1393478 h 3508830"/>
              <a:gd name="connsiteX4" fmla="*/ 963630 w 2930509"/>
              <a:gd name="connsiteY4" fmla="*/ 0 h 3508830"/>
              <a:gd name="connsiteX0" fmla="*/ 963630 w 2930509"/>
              <a:gd name="connsiteY0" fmla="*/ 0 h 3211650"/>
              <a:gd name="connsiteX1" fmla="*/ 2930509 w 2930509"/>
              <a:gd name="connsiteY1" fmla="*/ 2185628 h 3211650"/>
              <a:gd name="connsiteX2" fmla="*/ 582755 w 2930509"/>
              <a:gd name="connsiteY2" fmla="*/ 3211650 h 3211650"/>
              <a:gd name="connsiteX3" fmla="*/ 0 w 2930509"/>
              <a:gd name="connsiteY3" fmla="*/ 1393478 h 3211650"/>
              <a:gd name="connsiteX4" fmla="*/ 963630 w 2930509"/>
              <a:gd name="connsiteY4" fmla="*/ 0 h 3211650"/>
              <a:gd name="connsiteX0" fmla="*/ 2060910 w 2930509"/>
              <a:gd name="connsiteY0" fmla="*/ 0 h 3005910"/>
              <a:gd name="connsiteX1" fmla="*/ 2930509 w 2930509"/>
              <a:gd name="connsiteY1" fmla="*/ 1979888 h 3005910"/>
              <a:gd name="connsiteX2" fmla="*/ 582755 w 2930509"/>
              <a:gd name="connsiteY2" fmla="*/ 3005910 h 3005910"/>
              <a:gd name="connsiteX3" fmla="*/ 0 w 2930509"/>
              <a:gd name="connsiteY3" fmla="*/ 1187738 h 3005910"/>
              <a:gd name="connsiteX4" fmla="*/ 2060910 w 2930509"/>
              <a:gd name="connsiteY4" fmla="*/ 0 h 3005910"/>
              <a:gd name="connsiteX0" fmla="*/ 2114250 w 2983849"/>
              <a:gd name="connsiteY0" fmla="*/ 0 h 3005910"/>
              <a:gd name="connsiteX1" fmla="*/ 2983849 w 2983849"/>
              <a:gd name="connsiteY1" fmla="*/ 1979888 h 3005910"/>
              <a:gd name="connsiteX2" fmla="*/ 636095 w 2983849"/>
              <a:gd name="connsiteY2" fmla="*/ 3005910 h 3005910"/>
              <a:gd name="connsiteX3" fmla="*/ 0 w 2983849"/>
              <a:gd name="connsiteY3" fmla="*/ 1103918 h 3005910"/>
              <a:gd name="connsiteX4" fmla="*/ 2114250 w 2983849"/>
              <a:gd name="connsiteY4" fmla="*/ 0 h 3005910"/>
              <a:gd name="connsiteX0" fmla="*/ 2114250 w 2960989"/>
              <a:gd name="connsiteY0" fmla="*/ 0 h 3005910"/>
              <a:gd name="connsiteX1" fmla="*/ 2960989 w 2960989"/>
              <a:gd name="connsiteY1" fmla="*/ 1903688 h 3005910"/>
              <a:gd name="connsiteX2" fmla="*/ 636095 w 2960989"/>
              <a:gd name="connsiteY2" fmla="*/ 3005910 h 3005910"/>
              <a:gd name="connsiteX3" fmla="*/ 0 w 2960989"/>
              <a:gd name="connsiteY3" fmla="*/ 1103918 h 3005910"/>
              <a:gd name="connsiteX4" fmla="*/ 2114250 w 2960989"/>
              <a:gd name="connsiteY4" fmla="*/ 0 h 3005910"/>
              <a:gd name="connsiteX0" fmla="*/ 2114250 w 2960989"/>
              <a:gd name="connsiteY0" fmla="*/ 0 h 2984479"/>
              <a:gd name="connsiteX1" fmla="*/ 2960989 w 2960989"/>
              <a:gd name="connsiteY1" fmla="*/ 1903688 h 2984479"/>
              <a:gd name="connsiteX2" fmla="*/ 626570 w 2960989"/>
              <a:gd name="connsiteY2" fmla="*/ 2984479 h 2984479"/>
              <a:gd name="connsiteX3" fmla="*/ 0 w 2960989"/>
              <a:gd name="connsiteY3" fmla="*/ 1103918 h 2984479"/>
              <a:gd name="connsiteX4" fmla="*/ 2114250 w 2960989"/>
              <a:gd name="connsiteY4" fmla="*/ 0 h 2984479"/>
              <a:gd name="connsiteX0" fmla="*/ 2114250 w 2939558"/>
              <a:gd name="connsiteY0" fmla="*/ 0 h 2984479"/>
              <a:gd name="connsiteX1" fmla="*/ 2939558 w 2939558"/>
              <a:gd name="connsiteY1" fmla="*/ 1884638 h 2984479"/>
              <a:gd name="connsiteX2" fmla="*/ 626570 w 2939558"/>
              <a:gd name="connsiteY2" fmla="*/ 2984479 h 2984479"/>
              <a:gd name="connsiteX3" fmla="*/ 0 w 2939558"/>
              <a:gd name="connsiteY3" fmla="*/ 1103918 h 2984479"/>
              <a:gd name="connsiteX4" fmla="*/ 2114250 w 2939558"/>
              <a:gd name="connsiteY4" fmla="*/ 0 h 2984479"/>
              <a:gd name="connsiteX0" fmla="*/ 2123775 w 2939558"/>
              <a:gd name="connsiteY0" fmla="*/ 0 h 2974954"/>
              <a:gd name="connsiteX1" fmla="*/ 2939558 w 2939558"/>
              <a:gd name="connsiteY1" fmla="*/ 1875113 h 2974954"/>
              <a:gd name="connsiteX2" fmla="*/ 626570 w 2939558"/>
              <a:gd name="connsiteY2" fmla="*/ 2974954 h 2974954"/>
              <a:gd name="connsiteX3" fmla="*/ 0 w 2939558"/>
              <a:gd name="connsiteY3" fmla="*/ 1094393 h 2974954"/>
              <a:gd name="connsiteX4" fmla="*/ 2123775 w 2939558"/>
              <a:gd name="connsiteY4" fmla="*/ 0 h 2974954"/>
              <a:gd name="connsiteX0" fmla="*/ 2111868 w 2927651"/>
              <a:gd name="connsiteY0" fmla="*/ 0 h 2974954"/>
              <a:gd name="connsiteX1" fmla="*/ 2927651 w 2927651"/>
              <a:gd name="connsiteY1" fmla="*/ 1875113 h 2974954"/>
              <a:gd name="connsiteX2" fmla="*/ 614663 w 2927651"/>
              <a:gd name="connsiteY2" fmla="*/ 2974954 h 2974954"/>
              <a:gd name="connsiteX3" fmla="*/ 0 w 2927651"/>
              <a:gd name="connsiteY3" fmla="*/ 1084868 h 2974954"/>
              <a:gd name="connsiteX4" fmla="*/ 2111868 w 2927651"/>
              <a:gd name="connsiteY4" fmla="*/ 0 h 2974954"/>
              <a:gd name="connsiteX0" fmla="*/ 2252545 w 3068328"/>
              <a:gd name="connsiteY0" fmla="*/ 0 h 2974954"/>
              <a:gd name="connsiteX1" fmla="*/ 3068328 w 3068328"/>
              <a:gd name="connsiteY1" fmla="*/ 1875113 h 2974954"/>
              <a:gd name="connsiteX2" fmla="*/ 755340 w 3068328"/>
              <a:gd name="connsiteY2" fmla="*/ 2974954 h 2974954"/>
              <a:gd name="connsiteX3" fmla="*/ 0 w 3068328"/>
              <a:gd name="connsiteY3" fmla="*/ 923090 h 2974954"/>
              <a:gd name="connsiteX4" fmla="*/ 2252545 w 3068328"/>
              <a:gd name="connsiteY4" fmla="*/ 0 h 2974954"/>
              <a:gd name="connsiteX0" fmla="*/ 2252545 w 3068328"/>
              <a:gd name="connsiteY0" fmla="*/ 0 h 3059360"/>
              <a:gd name="connsiteX1" fmla="*/ 3068328 w 3068328"/>
              <a:gd name="connsiteY1" fmla="*/ 1875113 h 3059360"/>
              <a:gd name="connsiteX2" fmla="*/ 1944060 w 3068328"/>
              <a:gd name="connsiteY2" fmla="*/ 3059360 h 3059360"/>
              <a:gd name="connsiteX3" fmla="*/ 0 w 3068328"/>
              <a:gd name="connsiteY3" fmla="*/ 923090 h 3059360"/>
              <a:gd name="connsiteX4" fmla="*/ 2252545 w 3068328"/>
              <a:gd name="connsiteY4" fmla="*/ 0 h 3059360"/>
              <a:gd name="connsiteX0" fmla="*/ 2252545 w 2934685"/>
              <a:gd name="connsiteY0" fmla="*/ 0 h 3059360"/>
              <a:gd name="connsiteX1" fmla="*/ 2934685 w 2934685"/>
              <a:gd name="connsiteY1" fmla="*/ 1713334 h 3059360"/>
              <a:gd name="connsiteX2" fmla="*/ 1944060 w 2934685"/>
              <a:gd name="connsiteY2" fmla="*/ 3059360 h 3059360"/>
              <a:gd name="connsiteX3" fmla="*/ 0 w 2934685"/>
              <a:gd name="connsiteY3" fmla="*/ 923090 h 3059360"/>
              <a:gd name="connsiteX4" fmla="*/ 2252545 w 2934685"/>
              <a:gd name="connsiteY4" fmla="*/ 0 h 3059360"/>
              <a:gd name="connsiteX0" fmla="*/ 2111868 w 2934685"/>
              <a:gd name="connsiteY0" fmla="*/ 0 h 3221138"/>
              <a:gd name="connsiteX1" fmla="*/ 2934685 w 2934685"/>
              <a:gd name="connsiteY1" fmla="*/ 1875112 h 3221138"/>
              <a:gd name="connsiteX2" fmla="*/ 1944060 w 2934685"/>
              <a:gd name="connsiteY2" fmla="*/ 3221138 h 3221138"/>
              <a:gd name="connsiteX3" fmla="*/ 0 w 2934685"/>
              <a:gd name="connsiteY3" fmla="*/ 1084868 h 3221138"/>
              <a:gd name="connsiteX4" fmla="*/ 2111868 w 2934685"/>
              <a:gd name="connsiteY4" fmla="*/ 0 h 3221138"/>
              <a:gd name="connsiteX0" fmla="*/ 2095200 w 2934685"/>
              <a:gd name="connsiteY0" fmla="*/ 0 h 3211613"/>
              <a:gd name="connsiteX1" fmla="*/ 2934685 w 2934685"/>
              <a:gd name="connsiteY1" fmla="*/ 1865587 h 3211613"/>
              <a:gd name="connsiteX2" fmla="*/ 1944060 w 2934685"/>
              <a:gd name="connsiteY2" fmla="*/ 3211613 h 3211613"/>
              <a:gd name="connsiteX3" fmla="*/ 0 w 2934685"/>
              <a:gd name="connsiteY3" fmla="*/ 1075343 h 3211613"/>
              <a:gd name="connsiteX4" fmla="*/ 2095200 w 2934685"/>
              <a:gd name="connsiteY4" fmla="*/ 0 h 3211613"/>
              <a:gd name="connsiteX0" fmla="*/ 2090437 w 2934685"/>
              <a:gd name="connsiteY0" fmla="*/ 0 h 3209231"/>
              <a:gd name="connsiteX1" fmla="*/ 2934685 w 2934685"/>
              <a:gd name="connsiteY1" fmla="*/ 1863205 h 3209231"/>
              <a:gd name="connsiteX2" fmla="*/ 1944060 w 2934685"/>
              <a:gd name="connsiteY2" fmla="*/ 3209231 h 3209231"/>
              <a:gd name="connsiteX3" fmla="*/ 0 w 2934685"/>
              <a:gd name="connsiteY3" fmla="*/ 1072961 h 3209231"/>
              <a:gd name="connsiteX4" fmla="*/ 2090437 w 2934685"/>
              <a:gd name="connsiteY4" fmla="*/ 0 h 3209231"/>
              <a:gd name="connsiteX0" fmla="*/ 2109487 w 2953735"/>
              <a:gd name="connsiteY0" fmla="*/ 0 h 3209231"/>
              <a:gd name="connsiteX1" fmla="*/ 2953735 w 2953735"/>
              <a:gd name="connsiteY1" fmla="*/ 1863205 h 3209231"/>
              <a:gd name="connsiteX2" fmla="*/ 1963110 w 2953735"/>
              <a:gd name="connsiteY2" fmla="*/ 3209231 h 3209231"/>
              <a:gd name="connsiteX3" fmla="*/ 0 w 2953735"/>
              <a:gd name="connsiteY3" fmla="*/ 1072961 h 3209231"/>
              <a:gd name="connsiteX4" fmla="*/ 2109487 w 2953735"/>
              <a:gd name="connsiteY4" fmla="*/ 0 h 3209231"/>
              <a:gd name="connsiteX0" fmla="*/ 2109487 w 2937067"/>
              <a:gd name="connsiteY0" fmla="*/ 0 h 3209231"/>
              <a:gd name="connsiteX1" fmla="*/ 2937067 w 2937067"/>
              <a:gd name="connsiteY1" fmla="*/ 1875111 h 3209231"/>
              <a:gd name="connsiteX2" fmla="*/ 1963110 w 2937067"/>
              <a:gd name="connsiteY2" fmla="*/ 3209231 h 3209231"/>
              <a:gd name="connsiteX3" fmla="*/ 0 w 2937067"/>
              <a:gd name="connsiteY3" fmla="*/ 1072961 h 3209231"/>
              <a:gd name="connsiteX4" fmla="*/ 2109487 w 2937067"/>
              <a:gd name="connsiteY4" fmla="*/ 0 h 3209231"/>
              <a:gd name="connsiteX0" fmla="*/ 2109487 w 2937067"/>
              <a:gd name="connsiteY0" fmla="*/ 0 h 3187799"/>
              <a:gd name="connsiteX1" fmla="*/ 2937067 w 2937067"/>
              <a:gd name="connsiteY1" fmla="*/ 1875111 h 3187799"/>
              <a:gd name="connsiteX2" fmla="*/ 1977398 w 2937067"/>
              <a:gd name="connsiteY2" fmla="*/ 3187799 h 3187799"/>
              <a:gd name="connsiteX3" fmla="*/ 0 w 2937067"/>
              <a:gd name="connsiteY3" fmla="*/ 1072961 h 3187799"/>
              <a:gd name="connsiteX4" fmla="*/ 2109487 w 2937067"/>
              <a:gd name="connsiteY4" fmla="*/ 0 h 318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7067" h="3187799">
                <a:moveTo>
                  <a:pt x="2109487" y="0"/>
                </a:moveTo>
                <a:lnTo>
                  <a:pt x="2937067" y="1875111"/>
                </a:lnTo>
                <a:lnTo>
                  <a:pt x="1977398" y="3187799"/>
                </a:lnTo>
                <a:lnTo>
                  <a:pt x="0" y="1072961"/>
                </a:lnTo>
                <a:lnTo>
                  <a:pt x="2109487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6" name="triangles 17.8"/>
          <p:cNvSpPr/>
          <p:nvPr/>
        </p:nvSpPr>
        <p:spPr>
          <a:xfrm>
            <a:off x="4243190" y="1713923"/>
            <a:ext cx="3397357" cy="281231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  <a:gd name="connsiteX0" fmla="*/ 637399 w 1927527"/>
              <a:gd name="connsiteY0" fmla="*/ 0 h 2893673"/>
              <a:gd name="connsiteX1" fmla="*/ 1787509 w 1927527"/>
              <a:gd name="connsiteY1" fmla="*/ 326665 h 2893673"/>
              <a:gd name="connsiteX2" fmla="*/ 1927527 w 1927527"/>
              <a:gd name="connsiteY2" fmla="*/ 2893673 h 2893673"/>
              <a:gd name="connsiteX3" fmla="*/ 0 w 1927527"/>
              <a:gd name="connsiteY3" fmla="*/ 706884 h 2893673"/>
              <a:gd name="connsiteX4" fmla="*/ 637399 w 1927527"/>
              <a:gd name="connsiteY4" fmla="*/ 0 h 2893673"/>
              <a:gd name="connsiteX0" fmla="*/ 637399 w 2809859"/>
              <a:gd name="connsiteY0" fmla="*/ 0 h 2893673"/>
              <a:gd name="connsiteX1" fmla="*/ 2809859 w 2809859"/>
              <a:gd name="connsiteY1" fmla="*/ 1691915 h 2893673"/>
              <a:gd name="connsiteX2" fmla="*/ 1927527 w 2809859"/>
              <a:gd name="connsiteY2" fmla="*/ 2893673 h 2893673"/>
              <a:gd name="connsiteX3" fmla="*/ 0 w 2809859"/>
              <a:gd name="connsiteY3" fmla="*/ 706884 h 2893673"/>
              <a:gd name="connsiteX4" fmla="*/ 637399 w 2809859"/>
              <a:gd name="connsiteY4" fmla="*/ 0 h 2893673"/>
              <a:gd name="connsiteX0" fmla="*/ 758049 w 2930509"/>
              <a:gd name="connsiteY0" fmla="*/ 0 h 2893673"/>
              <a:gd name="connsiteX1" fmla="*/ 2930509 w 2930509"/>
              <a:gd name="connsiteY1" fmla="*/ 1691915 h 2893673"/>
              <a:gd name="connsiteX2" fmla="*/ 2048177 w 2930509"/>
              <a:gd name="connsiteY2" fmla="*/ 2893673 h 2893673"/>
              <a:gd name="connsiteX3" fmla="*/ 0 w 2930509"/>
              <a:gd name="connsiteY3" fmla="*/ 878334 h 2893673"/>
              <a:gd name="connsiteX4" fmla="*/ 758049 w 2930509"/>
              <a:gd name="connsiteY4" fmla="*/ 0 h 2893673"/>
              <a:gd name="connsiteX0" fmla="*/ 961249 w 2930509"/>
              <a:gd name="connsiteY0" fmla="*/ 0 h 3382623"/>
              <a:gd name="connsiteX1" fmla="*/ 2930509 w 2930509"/>
              <a:gd name="connsiteY1" fmla="*/ 2180865 h 3382623"/>
              <a:gd name="connsiteX2" fmla="*/ 2048177 w 2930509"/>
              <a:gd name="connsiteY2" fmla="*/ 3382623 h 3382623"/>
              <a:gd name="connsiteX3" fmla="*/ 0 w 2930509"/>
              <a:gd name="connsiteY3" fmla="*/ 1367284 h 3382623"/>
              <a:gd name="connsiteX4" fmla="*/ 961249 w 2930509"/>
              <a:gd name="connsiteY4" fmla="*/ 0 h 3382623"/>
              <a:gd name="connsiteX0" fmla="*/ 961249 w 2930509"/>
              <a:gd name="connsiteY0" fmla="*/ 0 h 3515973"/>
              <a:gd name="connsiteX1" fmla="*/ 2930509 w 2930509"/>
              <a:gd name="connsiteY1" fmla="*/ 2180865 h 3515973"/>
              <a:gd name="connsiteX2" fmla="*/ 1971977 w 2930509"/>
              <a:gd name="connsiteY2" fmla="*/ 3515973 h 3515973"/>
              <a:gd name="connsiteX3" fmla="*/ 0 w 2930509"/>
              <a:gd name="connsiteY3" fmla="*/ 1367284 h 3515973"/>
              <a:gd name="connsiteX4" fmla="*/ 961249 w 2930509"/>
              <a:gd name="connsiteY4" fmla="*/ 0 h 3515973"/>
              <a:gd name="connsiteX0" fmla="*/ 961249 w 2932890"/>
              <a:gd name="connsiteY0" fmla="*/ 0 h 3515973"/>
              <a:gd name="connsiteX1" fmla="*/ 2932890 w 2932890"/>
              <a:gd name="connsiteY1" fmla="*/ 2171340 h 3515973"/>
              <a:gd name="connsiteX2" fmla="*/ 1971977 w 2932890"/>
              <a:gd name="connsiteY2" fmla="*/ 3515973 h 3515973"/>
              <a:gd name="connsiteX3" fmla="*/ 0 w 2932890"/>
              <a:gd name="connsiteY3" fmla="*/ 1367284 h 3515973"/>
              <a:gd name="connsiteX4" fmla="*/ 961249 w 2932890"/>
              <a:gd name="connsiteY4" fmla="*/ 0 h 3515973"/>
              <a:gd name="connsiteX0" fmla="*/ 961249 w 2937653"/>
              <a:gd name="connsiteY0" fmla="*/ 0 h 3515973"/>
              <a:gd name="connsiteX1" fmla="*/ 2937653 w 2937653"/>
              <a:gd name="connsiteY1" fmla="*/ 2176103 h 3515973"/>
              <a:gd name="connsiteX2" fmla="*/ 1971977 w 2937653"/>
              <a:gd name="connsiteY2" fmla="*/ 3515973 h 3515973"/>
              <a:gd name="connsiteX3" fmla="*/ 0 w 2937653"/>
              <a:gd name="connsiteY3" fmla="*/ 1367284 h 3515973"/>
              <a:gd name="connsiteX4" fmla="*/ 961249 w 2937653"/>
              <a:gd name="connsiteY4" fmla="*/ 0 h 3515973"/>
              <a:gd name="connsiteX0" fmla="*/ 961249 w 2937653"/>
              <a:gd name="connsiteY0" fmla="*/ 0 h 3499305"/>
              <a:gd name="connsiteX1" fmla="*/ 2937653 w 2937653"/>
              <a:gd name="connsiteY1" fmla="*/ 2176103 h 3499305"/>
              <a:gd name="connsiteX2" fmla="*/ 1976739 w 2937653"/>
              <a:gd name="connsiteY2" fmla="*/ 3499305 h 3499305"/>
              <a:gd name="connsiteX3" fmla="*/ 0 w 2937653"/>
              <a:gd name="connsiteY3" fmla="*/ 1367284 h 3499305"/>
              <a:gd name="connsiteX4" fmla="*/ 961249 w 2937653"/>
              <a:gd name="connsiteY4" fmla="*/ 0 h 3499305"/>
              <a:gd name="connsiteX0" fmla="*/ 954105 w 2930509"/>
              <a:gd name="connsiteY0" fmla="*/ 0 h 3499305"/>
              <a:gd name="connsiteX1" fmla="*/ 2930509 w 2930509"/>
              <a:gd name="connsiteY1" fmla="*/ 2176103 h 3499305"/>
              <a:gd name="connsiteX2" fmla="*/ 1969595 w 2930509"/>
              <a:gd name="connsiteY2" fmla="*/ 3499305 h 3499305"/>
              <a:gd name="connsiteX3" fmla="*/ 0 w 2930509"/>
              <a:gd name="connsiteY3" fmla="*/ 1383953 h 3499305"/>
              <a:gd name="connsiteX4" fmla="*/ 954105 w 2930509"/>
              <a:gd name="connsiteY4" fmla="*/ 0 h 3499305"/>
              <a:gd name="connsiteX0" fmla="*/ 963630 w 2930509"/>
              <a:gd name="connsiteY0" fmla="*/ 0 h 3504067"/>
              <a:gd name="connsiteX1" fmla="*/ 2930509 w 2930509"/>
              <a:gd name="connsiteY1" fmla="*/ 2180865 h 3504067"/>
              <a:gd name="connsiteX2" fmla="*/ 1969595 w 2930509"/>
              <a:gd name="connsiteY2" fmla="*/ 3504067 h 3504067"/>
              <a:gd name="connsiteX3" fmla="*/ 0 w 2930509"/>
              <a:gd name="connsiteY3" fmla="*/ 1388715 h 3504067"/>
              <a:gd name="connsiteX4" fmla="*/ 963630 w 2930509"/>
              <a:gd name="connsiteY4" fmla="*/ 0 h 3504067"/>
              <a:gd name="connsiteX0" fmla="*/ 963630 w 2930509"/>
              <a:gd name="connsiteY0" fmla="*/ 0 h 3508830"/>
              <a:gd name="connsiteX1" fmla="*/ 2930509 w 2930509"/>
              <a:gd name="connsiteY1" fmla="*/ 2185628 h 3508830"/>
              <a:gd name="connsiteX2" fmla="*/ 1969595 w 2930509"/>
              <a:gd name="connsiteY2" fmla="*/ 3508830 h 3508830"/>
              <a:gd name="connsiteX3" fmla="*/ 0 w 2930509"/>
              <a:gd name="connsiteY3" fmla="*/ 1393478 h 3508830"/>
              <a:gd name="connsiteX4" fmla="*/ 963630 w 2930509"/>
              <a:gd name="connsiteY4" fmla="*/ 0 h 3508830"/>
              <a:gd name="connsiteX0" fmla="*/ 963630 w 2930509"/>
              <a:gd name="connsiteY0" fmla="*/ 0 h 3211650"/>
              <a:gd name="connsiteX1" fmla="*/ 2930509 w 2930509"/>
              <a:gd name="connsiteY1" fmla="*/ 2185628 h 3211650"/>
              <a:gd name="connsiteX2" fmla="*/ 582755 w 2930509"/>
              <a:gd name="connsiteY2" fmla="*/ 3211650 h 3211650"/>
              <a:gd name="connsiteX3" fmla="*/ 0 w 2930509"/>
              <a:gd name="connsiteY3" fmla="*/ 1393478 h 3211650"/>
              <a:gd name="connsiteX4" fmla="*/ 963630 w 2930509"/>
              <a:gd name="connsiteY4" fmla="*/ 0 h 3211650"/>
              <a:gd name="connsiteX0" fmla="*/ 2060910 w 2930509"/>
              <a:gd name="connsiteY0" fmla="*/ 0 h 3005910"/>
              <a:gd name="connsiteX1" fmla="*/ 2930509 w 2930509"/>
              <a:gd name="connsiteY1" fmla="*/ 1979888 h 3005910"/>
              <a:gd name="connsiteX2" fmla="*/ 582755 w 2930509"/>
              <a:gd name="connsiteY2" fmla="*/ 3005910 h 3005910"/>
              <a:gd name="connsiteX3" fmla="*/ 0 w 2930509"/>
              <a:gd name="connsiteY3" fmla="*/ 1187738 h 3005910"/>
              <a:gd name="connsiteX4" fmla="*/ 2060910 w 2930509"/>
              <a:gd name="connsiteY4" fmla="*/ 0 h 3005910"/>
              <a:gd name="connsiteX0" fmla="*/ 2114250 w 2983849"/>
              <a:gd name="connsiteY0" fmla="*/ 0 h 3005910"/>
              <a:gd name="connsiteX1" fmla="*/ 2983849 w 2983849"/>
              <a:gd name="connsiteY1" fmla="*/ 1979888 h 3005910"/>
              <a:gd name="connsiteX2" fmla="*/ 636095 w 2983849"/>
              <a:gd name="connsiteY2" fmla="*/ 3005910 h 3005910"/>
              <a:gd name="connsiteX3" fmla="*/ 0 w 2983849"/>
              <a:gd name="connsiteY3" fmla="*/ 1103918 h 3005910"/>
              <a:gd name="connsiteX4" fmla="*/ 2114250 w 2983849"/>
              <a:gd name="connsiteY4" fmla="*/ 0 h 3005910"/>
              <a:gd name="connsiteX0" fmla="*/ 2114250 w 2960989"/>
              <a:gd name="connsiteY0" fmla="*/ 0 h 3005910"/>
              <a:gd name="connsiteX1" fmla="*/ 2960989 w 2960989"/>
              <a:gd name="connsiteY1" fmla="*/ 1903688 h 3005910"/>
              <a:gd name="connsiteX2" fmla="*/ 636095 w 2960989"/>
              <a:gd name="connsiteY2" fmla="*/ 3005910 h 3005910"/>
              <a:gd name="connsiteX3" fmla="*/ 0 w 2960989"/>
              <a:gd name="connsiteY3" fmla="*/ 1103918 h 3005910"/>
              <a:gd name="connsiteX4" fmla="*/ 2114250 w 2960989"/>
              <a:gd name="connsiteY4" fmla="*/ 0 h 3005910"/>
              <a:gd name="connsiteX0" fmla="*/ 2114250 w 2960989"/>
              <a:gd name="connsiteY0" fmla="*/ 0 h 2984479"/>
              <a:gd name="connsiteX1" fmla="*/ 2960989 w 2960989"/>
              <a:gd name="connsiteY1" fmla="*/ 1903688 h 2984479"/>
              <a:gd name="connsiteX2" fmla="*/ 626570 w 2960989"/>
              <a:gd name="connsiteY2" fmla="*/ 2984479 h 2984479"/>
              <a:gd name="connsiteX3" fmla="*/ 0 w 2960989"/>
              <a:gd name="connsiteY3" fmla="*/ 1103918 h 2984479"/>
              <a:gd name="connsiteX4" fmla="*/ 2114250 w 2960989"/>
              <a:gd name="connsiteY4" fmla="*/ 0 h 2984479"/>
              <a:gd name="connsiteX0" fmla="*/ 2114250 w 2939558"/>
              <a:gd name="connsiteY0" fmla="*/ 0 h 2984479"/>
              <a:gd name="connsiteX1" fmla="*/ 2939558 w 2939558"/>
              <a:gd name="connsiteY1" fmla="*/ 1884638 h 2984479"/>
              <a:gd name="connsiteX2" fmla="*/ 626570 w 2939558"/>
              <a:gd name="connsiteY2" fmla="*/ 2984479 h 2984479"/>
              <a:gd name="connsiteX3" fmla="*/ 0 w 2939558"/>
              <a:gd name="connsiteY3" fmla="*/ 1103918 h 2984479"/>
              <a:gd name="connsiteX4" fmla="*/ 2114250 w 2939558"/>
              <a:gd name="connsiteY4" fmla="*/ 0 h 2984479"/>
              <a:gd name="connsiteX0" fmla="*/ 2123775 w 2939558"/>
              <a:gd name="connsiteY0" fmla="*/ 0 h 2974954"/>
              <a:gd name="connsiteX1" fmla="*/ 2939558 w 2939558"/>
              <a:gd name="connsiteY1" fmla="*/ 1875113 h 2974954"/>
              <a:gd name="connsiteX2" fmla="*/ 626570 w 2939558"/>
              <a:gd name="connsiteY2" fmla="*/ 2974954 h 2974954"/>
              <a:gd name="connsiteX3" fmla="*/ 0 w 2939558"/>
              <a:gd name="connsiteY3" fmla="*/ 1094393 h 2974954"/>
              <a:gd name="connsiteX4" fmla="*/ 2123775 w 2939558"/>
              <a:gd name="connsiteY4" fmla="*/ 0 h 2974954"/>
              <a:gd name="connsiteX0" fmla="*/ 2111868 w 2927651"/>
              <a:gd name="connsiteY0" fmla="*/ 0 h 2974954"/>
              <a:gd name="connsiteX1" fmla="*/ 2927651 w 2927651"/>
              <a:gd name="connsiteY1" fmla="*/ 1875113 h 2974954"/>
              <a:gd name="connsiteX2" fmla="*/ 614663 w 2927651"/>
              <a:gd name="connsiteY2" fmla="*/ 2974954 h 2974954"/>
              <a:gd name="connsiteX3" fmla="*/ 0 w 2927651"/>
              <a:gd name="connsiteY3" fmla="*/ 1084868 h 2974954"/>
              <a:gd name="connsiteX4" fmla="*/ 2111868 w 2927651"/>
              <a:gd name="connsiteY4" fmla="*/ 0 h 2974954"/>
              <a:gd name="connsiteX0" fmla="*/ 2252545 w 3068328"/>
              <a:gd name="connsiteY0" fmla="*/ 0 h 2974954"/>
              <a:gd name="connsiteX1" fmla="*/ 3068328 w 3068328"/>
              <a:gd name="connsiteY1" fmla="*/ 1875113 h 2974954"/>
              <a:gd name="connsiteX2" fmla="*/ 755340 w 3068328"/>
              <a:gd name="connsiteY2" fmla="*/ 2974954 h 2974954"/>
              <a:gd name="connsiteX3" fmla="*/ 0 w 3068328"/>
              <a:gd name="connsiteY3" fmla="*/ 923090 h 2974954"/>
              <a:gd name="connsiteX4" fmla="*/ 2252545 w 3068328"/>
              <a:gd name="connsiteY4" fmla="*/ 0 h 2974954"/>
              <a:gd name="connsiteX0" fmla="*/ 2252545 w 3068328"/>
              <a:gd name="connsiteY0" fmla="*/ 0 h 3059360"/>
              <a:gd name="connsiteX1" fmla="*/ 3068328 w 3068328"/>
              <a:gd name="connsiteY1" fmla="*/ 1875113 h 3059360"/>
              <a:gd name="connsiteX2" fmla="*/ 1944060 w 3068328"/>
              <a:gd name="connsiteY2" fmla="*/ 3059360 h 3059360"/>
              <a:gd name="connsiteX3" fmla="*/ 0 w 3068328"/>
              <a:gd name="connsiteY3" fmla="*/ 923090 h 3059360"/>
              <a:gd name="connsiteX4" fmla="*/ 2252545 w 3068328"/>
              <a:gd name="connsiteY4" fmla="*/ 0 h 3059360"/>
              <a:gd name="connsiteX0" fmla="*/ 2252545 w 2934685"/>
              <a:gd name="connsiteY0" fmla="*/ 0 h 3059360"/>
              <a:gd name="connsiteX1" fmla="*/ 2934685 w 2934685"/>
              <a:gd name="connsiteY1" fmla="*/ 1713334 h 3059360"/>
              <a:gd name="connsiteX2" fmla="*/ 1944060 w 2934685"/>
              <a:gd name="connsiteY2" fmla="*/ 3059360 h 3059360"/>
              <a:gd name="connsiteX3" fmla="*/ 0 w 2934685"/>
              <a:gd name="connsiteY3" fmla="*/ 923090 h 3059360"/>
              <a:gd name="connsiteX4" fmla="*/ 2252545 w 2934685"/>
              <a:gd name="connsiteY4" fmla="*/ 0 h 3059360"/>
              <a:gd name="connsiteX0" fmla="*/ 2111868 w 2934685"/>
              <a:gd name="connsiteY0" fmla="*/ 0 h 3221138"/>
              <a:gd name="connsiteX1" fmla="*/ 2934685 w 2934685"/>
              <a:gd name="connsiteY1" fmla="*/ 1875112 h 3221138"/>
              <a:gd name="connsiteX2" fmla="*/ 1944060 w 2934685"/>
              <a:gd name="connsiteY2" fmla="*/ 3221138 h 3221138"/>
              <a:gd name="connsiteX3" fmla="*/ 0 w 2934685"/>
              <a:gd name="connsiteY3" fmla="*/ 1084868 h 3221138"/>
              <a:gd name="connsiteX4" fmla="*/ 2111868 w 2934685"/>
              <a:gd name="connsiteY4" fmla="*/ 0 h 3221138"/>
              <a:gd name="connsiteX0" fmla="*/ 2095200 w 2934685"/>
              <a:gd name="connsiteY0" fmla="*/ 0 h 3211613"/>
              <a:gd name="connsiteX1" fmla="*/ 2934685 w 2934685"/>
              <a:gd name="connsiteY1" fmla="*/ 1865587 h 3211613"/>
              <a:gd name="connsiteX2" fmla="*/ 1944060 w 2934685"/>
              <a:gd name="connsiteY2" fmla="*/ 3211613 h 3211613"/>
              <a:gd name="connsiteX3" fmla="*/ 0 w 2934685"/>
              <a:gd name="connsiteY3" fmla="*/ 1075343 h 3211613"/>
              <a:gd name="connsiteX4" fmla="*/ 2095200 w 2934685"/>
              <a:gd name="connsiteY4" fmla="*/ 0 h 3211613"/>
              <a:gd name="connsiteX0" fmla="*/ 2090437 w 2934685"/>
              <a:gd name="connsiteY0" fmla="*/ 0 h 3209231"/>
              <a:gd name="connsiteX1" fmla="*/ 2934685 w 2934685"/>
              <a:gd name="connsiteY1" fmla="*/ 1863205 h 3209231"/>
              <a:gd name="connsiteX2" fmla="*/ 1944060 w 2934685"/>
              <a:gd name="connsiteY2" fmla="*/ 3209231 h 3209231"/>
              <a:gd name="connsiteX3" fmla="*/ 0 w 2934685"/>
              <a:gd name="connsiteY3" fmla="*/ 1072961 h 3209231"/>
              <a:gd name="connsiteX4" fmla="*/ 2090437 w 2934685"/>
              <a:gd name="connsiteY4" fmla="*/ 0 h 3209231"/>
              <a:gd name="connsiteX0" fmla="*/ 2109487 w 2953735"/>
              <a:gd name="connsiteY0" fmla="*/ 0 h 3209231"/>
              <a:gd name="connsiteX1" fmla="*/ 2953735 w 2953735"/>
              <a:gd name="connsiteY1" fmla="*/ 1863205 h 3209231"/>
              <a:gd name="connsiteX2" fmla="*/ 1963110 w 2953735"/>
              <a:gd name="connsiteY2" fmla="*/ 3209231 h 3209231"/>
              <a:gd name="connsiteX3" fmla="*/ 0 w 2953735"/>
              <a:gd name="connsiteY3" fmla="*/ 1072961 h 3209231"/>
              <a:gd name="connsiteX4" fmla="*/ 2109487 w 2953735"/>
              <a:gd name="connsiteY4" fmla="*/ 0 h 3209231"/>
              <a:gd name="connsiteX0" fmla="*/ 2109487 w 2937067"/>
              <a:gd name="connsiteY0" fmla="*/ 0 h 3209231"/>
              <a:gd name="connsiteX1" fmla="*/ 2937067 w 2937067"/>
              <a:gd name="connsiteY1" fmla="*/ 1875111 h 3209231"/>
              <a:gd name="connsiteX2" fmla="*/ 1963110 w 2937067"/>
              <a:gd name="connsiteY2" fmla="*/ 3209231 h 3209231"/>
              <a:gd name="connsiteX3" fmla="*/ 0 w 2937067"/>
              <a:gd name="connsiteY3" fmla="*/ 1072961 h 3209231"/>
              <a:gd name="connsiteX4" fmla="*/ 2109487 w 2937067"/>
              <a:gd name="connsiteY4" fmla="*/ 0 h 3209231"/>
              <a:gd name="connsiteX0" fmla="*/ 2109487 w 2937067"/>
              <a:gd name="connsiteY0" fmla="*/ 0 h 3187799"/>
              <a:gd name="connsiteX1" fmla="*/ 2937067 w 2937067"/>
              <a:gd name="connsiteY1" fmla="*/ 1875111 h 3187799"/>
              <a:gd name="connsiteX2" fmla="*/ 1977398 w 2937067"/>
              <a:gd name="connsiteY2" fmla="*/ 3187799 h 3187799"/>
              <a:gd name="connsiteX3" fmla="*/ 0 w 2937067"/>
              <a:gd name="connsiteY3" fmla="*/ 1072961 h 3187799"/>
              <a:gd name="connsiteX4" fmla="*/ 2109487 w 2937067"/>
              <a:gd name="connsiteY4" fmla="*/ 0 h 3187799"/>
              <a:gd name="connsiteX0" fmla="*/ 153938 w 2937067"/>
              <a:gd name="connsiteY0" fmla="*/ 0 h 2943356"/>
              <a:gd name="connsiteX1" fmla="*/ 2937067 w 2937067"/>
              <a:gd name="connsiteY1" fmla="*/ 1630668 h 2943356"/>
              <a:gd name="connsiteX2" fmla="*/ 1977398 w 2937067"/>
              <a:gd name="connsiteY2" fmla="*/ 2943356 h 2943356"/>
              <a:gd name="connsiteX3" fmla="*/ 0 w 2937067"/>
              <a:gd name="connsiteY3" fmla="*/ 828518 h 2943356"/>
              <a:gd name="connsiteX4" fmla="*/ 153938 w 2937067"/>
              <a:gd name="connsiteY4" fmla="*/ 0 h 2943356"/>
              <a:gd name="connsiteX0" fmla="*/ 153938 w 2937067"/>
              <a:gd name="connsiteY0" fmla="*/ 0 h 2807554"/>
              <a:gd name="connsiteX1" fmla="*/ 2937067 w 2937067"/>
              <a:gd name="connsiteY1" fmla="*/ 1630668 h 2807554"/>
              <a:gd name="connsiteX2" fmla="*/ 1832543 w 2937067"/>
              <a:gd name="connsiteY2" fmla="*/ 2807554 h 2807554"/>
              <a:gd name="connsiteX3" fmla="*/ 0 w 2937067"/>
              <a:gd name="connsiteY3" fmla="*/ 828518 h 2807554"/>
              <a:gd name="connsiteX4" fmla="*/ 153938 w 2937067"/>
              <a:gd name="connsiteY4" fmla="*/ 0 h 2807554"/>
              <a:gd name="connsiteX0" fmla="*/ 153938 w 2140362"/>
              <a:gd name="connsiteY0" fmla="*/ 0 h 2807554"/>
              <a:gd name="connsiteX1" fmla="*/ 2140362 w 2140362"/>
              <a:gd name="connsiteY1" fmla="*/ 1829845 h 2807554"/>
              <a:gd name="connsiteX2" fmla="*/ 1832543 w 2140362"/>
              <a:gd name="connsiteY2" fmla="*/ 2807554 h 2807554"/>
              <a:gd name="connsiteX3" fmla="*/ 0 w 2140362"/>
              <a:gd name="connsiteY3" fmla="*/ 828518 h 2807554"/>
              <a:gd name="connsiteX4" fmla="*/ 153938 w 2140362"/>
              <a:gd name="connsiteY4" fmla="*/ 0 h 2807554"/>
              <a:gd name="connsiteX0" fmla="*/ 153938 w 2765052"/>
              <a:gd name="connsiteY0" fmla="*/ 0 h 2807554"/>
              <a:gd name="connsiteX1" fmla="*/ 2765052 w 2765052"/>
              <a:gd name="connsiteY1" fmla="*/ 1485813 h 2807554"/>
              <a:gd name="connsiteX2" fmla="*/ 1832543 w 2765052"/>
              <a:gd name="connsiteY2" fmla="*/ 2807554 h 2807554"/>
              <a:gd name="connsiteX3" fmla="*/ 0 w 2765052"/>
              <a:gd name="connsiteY3" fmla="*/ 828518 h 2807554"/>
              <a:gd name="connsiteX4" fmla="*/ 153938 w 2765052"/>
              <a:gd name="connsiteY4" fmla="*/ 0 h 2807554"/>
              <a:gd name="connsiteX0" fmla="*/ 769574 w 3380688"/>
              <a:gd name="connsiteY0" fmla="*/ 0 h 2807554"/>
              <a:gd name="connsiteX1" fmla="*/ 3380688 w 3380688"/>
              <a:gd name="connsiteY1" fmla="*/ 1485813 h 2807554"/>
              <a:gd name="connsiteX2" fmla="*/ 2448179 w 3380688"/>
              <a:gd name="connsiteY2" fmla="*/ 2807554 h 2807554"/>
              <a:gd name="connsiteX3" fmla="*/ 0 w 3380688"/>
              <a:gd name="connsiteY3" fmla="*/ 1516581 h 2807554"/>
              <a:gd name="connsiteX4" fmla="*/ 769574 w 3380688"/>
              <a:gd name="connsiteY4" fmla="*/ 0 h 2807554"/>
              <a:gd name="connsiteX0" fmla="*/ 769574 w 3380688"/>
              <a:gd name="connsiteY0" fmla="*/ 0 h 2790885"/>
              <a:gd name="connsiteX1" fmla="*/ 3380688 w 3380688"/>
              <a:gd name="connsiteY1" fmla="*/ 1485813 h 2790885"/>
              <a:gd name="connsiteX2" fmla="*/ 2445798 w 3380688"/>
              <a:gd name="connsiteY2" fmla="*/ 2790885 h 2790885"/>
              <a:gd name="connsiteX3" fmla="*/ 0 w 3380688"/>
              <a:gd name="connsiteY3" fmla="*/ 1516581 h 2790885"/>
              <a:gd name="connsiteX4" fmla="*/ 769574 w 3380688"/>
              <a:gd name="connsiteY4" fmla="*/ 0 h 2790885"/>
              <a:gd name="connsiteX0" fmla="*/ 769574 w 3385451"/>
              <a:gd name="connsiteY0" fmla="*/ 0 h 2790885"/>
              <a:gd name="connsiteX1" fmla="*/ 3385451 w 3385451"/>
              <a:gd name="connsiteY1" fmla="*/ 1471526 h 2790885"/>
              <a:gd name="connsiteX2" fmla="*/ 2445798 w 3385451"/>
              <a:gd name="connsiteY2" fmla="*/ 2790885 h 2790885"/>
              <a:gd name="connsiteX3" fmla="*/ 0 w 3385451"/>
              <a:gd name="connsiteY3" fmla="*/ 1516581 h 2790885"/>
              <a:gd name="connsiteX4" fmla="*/ 769574 w 3385451"/>
              <a:gd name="connsiteY4" fmla="*/ 0 h 2790885"/>
              <a:gd name="connsiteX0" fmla="*/ 767193 w 3385451"/>
              <a:gd name="connsiteY0" fmla="*/ 0 h 2812316"/>
              <a:gd name="connsiteX1" fmla="*/ 3385451 w 3385451"/>
              <a:gd name="connsiteY1" fmla="*/ 1492957 h 2812316"/>
              <a:gd name="connsiteX2" fmla="*/ 2445798 w 3385451"/>
              <a:gd name="connsiteY2" fmla="*/ 2812316 h 2812316"/>
              <a:gd name="connsiteX3" fmla="*/ 0 w 3385451"/>
              <a:gd name="connsiteY3" fmla="*/ 1538012 h 2812316"/>
              <a:gd name="connsiteX4" fmla="*/ 767193 w 3385451"/>
              <a:gd name="connsiteY4" fmla="*/ 0 h 2812316"/>
              <a:gd name="connsiteX0" fmla="*/ 779099 w 3397357"/>
              <a:gd name="connsiteY0" fmla="*/ 0 h 2812316"/>
              <a:gd name="connsiteX1" fmla="*/ 3397357 w 3397357"/>
              <a:gd name="connsiteY1" fmla="*/ 1492957 h 2812316"/>
              <a:gd name="connsiteX2" fmla="*/ 2457704 w 3397357"/>
              <a:gd name="connsiteY2" fmla="*/ 2812316 h 2812316"/>
              <a:gd name="connsiteX3" fmla="*/ 0 w 3397357"/>
              <a:gd name="connsiteY3" fmla="*/ 1557062 h 2812316"/>
              <a:gd name="connsiteX4" fmla="*/ 779099 w 3397357"/>
              <a:gd name="connsiteY4" fmla="*/ 0 h 281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7357" h="2812316">
                <a:moveTo>
                  <a:pt x="779099" y="0"/>
                </a:moveTo>
                <a:lnTo>
                  <a:pt x="3397357" y="1492957"/>
                </a:lnTo>
                <a:lnTo>
                  <a:pt x="2457704" y="2812316"/>
                </a:lnTo>
                <a:lnTo>
                  <a:pt x="0" y="1557062"/>
                </a:lnTo>
                <a:lnTo>
                  <a:pt x="779099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1" name="triangles 16.6"/>
          <p:cNvSpPr/>
          <p:nvPr/>
        </p:nvSpPr>
        <p:spPr>
          <a:xfrm>
            <a:off x="4722096" y="1020766"/>
            <a:ext cx="2930509" cy="350883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  <a:gd name="connsiteX0" fmla="*/ 637399 w 1927527"/>
              <a:gd name="connsiteY0" fmla="*/ 0 h 2893673"/>
              <a:gd name="connsiteX1" fmla="*/ 1787509 w 1927527"/>
              <a:gd name="connsiteY1" fmla="*/ 326665 h 2893673"/>
              <a:gd name="connsiteX2" fmla="*/ 1927527 w 1927527"/>
              <a:gd name="connsiteY2" fmla="*/ 2893673 h 2893673"/>
              <a:gd name="connsiteX3" fmla="*/ 0 w 1927527"/>
              <a:gd name="connsiteY3" fmla="*/ 706884 h 2893673"/>
              <a:gd name="connsiteX4" fmla="*/ 637399 w 1927527"/>
              <a:gd name="connsiteY4" fmla="*/ 0 h 2893673"/>
              <a:gd name="connsiteX0" fmla="*/ 637399 w 2809859"/>
              <a:gd name="connsiteY0" fmla="*/ 0 h 2893673"/>
              <a:gd name="connsiteX1" fmla="*/ 2809859 w 2809859"/>
              <a:gd name="connsiteY1" fmla="*/ 1691915 h 2893673"/>
              <a:gd name="connsiteX2" fmla="*/ 1927527 w 2809859"/>
              <a:gd name="connsiteY2" fmla="*/ 2893673 h 2893673"/>
              <a:gd name="connsiteX3" fmla="*/ 0 w 2809859"/>
              <a:gd name="connsiteY3" fmla="*/ 706884 h 2893673"/>
              <a:gd name="connsiteX4" fmla="*/ 637399 w 2809859"/>
              <a:gd name="connsiteY4" fmla="*/ 0 h 2893673"/>
              <a:gd name="connsiteX0" fmla="*/ 758049 w 2930509"/>
              <a:gd name="connsiteY0" fmla="*/ 0 h 2893673"/>
              <a:gd name="connsiteX1" fmla="*/ 2930509 w 2930509"/>
              <a:gd name="connsiteY1" fmla="*/ 1691915 h 2893673"/>
              <a:gd name="connsiteX2" fmla="*/ 2048177 w 2930509"/>
              <a:gd name="connsiteY2" fmla="*/ 2893673 h 2893673"/>
              <a:gd name="connsiteX3" fmla="*/ 0 w 2930509"/>
              <a:gd name="connsiteY3" fmla="*/ 878334 h 2893673"/>
              <a:gd name="connsiteX4" fmla="*/ 758049 w 2930509"/>
              <a:gd name="connsiteY4" fmla="*/ 0 h 2893673"/>
              <a:gd name="connsiteX0" fmla="*/ 961249 w 2930509"/>
              <a:gd name="connsiteY0" fmla="*/ 0 h 3382623"/>
              <a:gd name="connsiteX1" fmla="*/ 2930509 w 2930509"/>
              <a:gd name="connsiteY1" fmla="*/ 2180865 h 3382623"/>
              <a:gd name="connsiteX2" fmla="*/ 2048177 w 2930509"/>
              <a:gd name="connsiteY2" fmla="*/ 3382623 h 3382623"/>
              <a:gd name="connsiteX3" fmla="*/ 0 w 2930509"/>
              <a:gd name="connsiteY3" fmla="*/ 1367284 h 3382623"/>
              <a:gd name="connsiteX4" fmla="*/ 961249 w 2930509"/>
              <a:gd name="connsiteY4" fmla="*/ 0 h 3382623"/>
              <a:gd name="connsiteX0" fmla="*/ 961249 w 2930509"/>
              <a:gd name="connsiteY0" fmla="*/ 0 h 3515973"/>
              <a:gd name="connsiteX1" fmla="*/ 2930509 w 2930509"/>
              <a:gd name="connsiteY1" fmla="*/ 2180865 h 3515973"/>
              <a:gd name="connsiteX2" fmla="*/ 1971977 w 2930509"/>
              <a:gd name="connsiteY2" fmla="*/ 3515973 h 3515973"/>
              <a:gd name="connsiteX3" fmla="*/ 0 w 2930509"/>
              <a:gd name="connsiteY3" fmla="*/ 1367284 h 3515973"/>
              <a:gd name="connsiteX4" fmla="*/ 961249 w 2930509"/>
              <a:gd name="connsiteY4" fmla="*/ 0 h 3515973"/>
              <a:gd name="connsiteX0" fmla="*/ 961249 w 2932890"/>
              <a:gd name="connsiteY0" fmla="*/ 0 h 3515973"/>
              <a:gd name="connsiteX1" fmla="*/ 2932890 w 2932890"/>
              <a:gd name="connsiteY1" fmla="*/ 2171340 h 3515973"/>
              <a:gd name="connsiteX2" fmla="*/ 1971977 w 2932890"/>
              <a:gd name="connsiteY2" fmla="*/ 3515973 h 3515973"/>
              <a:gd name="connsiteX3" fmla="*/ 0 w 2932890"/>
              <a:gd name="connsiteY3" fmla="*/ 1367284 h 3515973"/>
              <a:gd name="connsiteX4" fmla="*/ 961249 w 2932890"/>
              <a:gd name="connsiteY4" fmla="*/ 0 h 3515973"/>
              <a:gd name="connsiteX0" fmla="*/ 961249 w 2937653"/>
              <a:gd name="connsiteY0" fmla="*/ 0 h 3515973"/>
              <a:gd name="connsiteX1" fmla="*/ 2937653 w 2937653"/>
              <a:gd name="connsiteY1" fmla="*/ 2176103 h 3515973"/>
              <a:gd name="connsiteX2" fmla="*/ 1971977 w 2937653"/>
              <a:gd name="connsiteY2" fmla="*/ 3515973 h 3515973"/>
              <a:gd name="connsiteX3" fmla="*/ 0 w 2937653"/>
              <a:gd name="connsiteY3" fmla="*/ 1367284 h 3515973"/>
              <a:gd name="connsiteX4" fmla="*/ 961249 w 2937653"/>
              <a:gd name="connsiteY4" fmla="*/ 0 h 3515973"/>
              <a:gd name="connsiteX0" fmla="*/ 961249 w 2937653"/>
              <a:gd name="connsiteY0" fmla="*/ 0 h 3499305"/>
              <a:gd name="connsiteX1" fmla="*/ 2937653 w 2937653"/>
              <a:gd name="connsiteY1" fmla="*/ 2176103 h 3499305"/>
              <a:gd name="connsiteX2" fmla="*/ 1976739 w 2937653"/>
              <a:gd name="connsiteY2" fmla="*/ 3499305 h 3499305"/>
              <a:gd name="connsiteX3" fmla="*/ 0 w 2937653"/>
              <a:gd name="connsiteY3" fmla="*/ 1367284 h 3499305"/>
              <a:gd name="connsiteX4" fmla="*/ 961249 w 2937653"/>
              <a:gd name="connsiteY4" fmla="*/ 0 h 3499305"/>
              <a:gd name="connsiteX0" fmla="*/ 954105 w 2930509"/>
              <a:gd name="connsiteY0" fmla="*/ 0 h 3499305"/>
              <a:gd name="connsiteX1" fmla="*/ 2930509 w 2930509"/>
              <a:gd name="connsiteY1" fmla="*/ 2176103 h 3499305"/>
              <a:gd name="connsiteX2" fmla="*/ 1969595 w 2930509"/>
              <a:gd name="connsiteY2" fmla="*/ 3499305 h 3499305"/>
              <a:gd name="connsiteX3" fmla="*/ 0 w 2930509"/>
              <a:gd name="connsiteY3" fmla="*/ 1383953 h 3499305"/>
              <a:gd name="connsiteX4" fmla="*/ 954105 w 2930509"/>
              <a:gd name="connsiteY4" fmla="*/ 0 h 3499305"/>
              <a:gd name="connsiteX0" fmla="*/ 963630 w 2930509"/>
              <a:gd name="connsiteY0" fmla="*/ 0 h 3504067"/>
              <a:gd name="connsiteX1" fmla="*/ 2930509 w 2930509"/>
              <a:gd name="connsiteY1" fmla="*/ 2180865 h 3504067"/>
              <a:gd name="connsiteX2" fmla="*/ 1969595 w 2930509"/>
              <a:gd name="connsiteY2" fmla="*/ 3504067 h 3504067"/>
              <a:gd name="connsiteX3" fmla="*/ 0 w 2930509"/>
              <a:gd name="connsiteY3" fmla="*/ 1388715 h 3504067"/>
              <a:gd name="connsiteX4" fmla="*/ 963630 w 2930509"/>
              <a:gd name="connsiteY4" fmla="*/ 0 h 3504067"/>
              <a:gd name="connsiteX0" fmla="*/ 963630 w 2930509"/>
              <a:gd name="connsiteY0" fmla="*/ 0 h 3508830"/>
              <a:gd name="connsiteX1" fmla="*/ 2930509 w 2930509"/>
              <a:gd name="connsiteY1" fmla="*/ 2185628 h 3508830"/>
              <a:gd name="connsiteX2" fmla="*/ 1969595 w 2930509"/>
              <a:gd name="connsiteY2" fmla="*/ 3508830 h 3508830"/>
              <a:gd name="connsiteX3" fmla="*/ 0 w 2930509"/>
              <a:gd name="connsiteY3" fmla="*/ 1393478 h 3508830"/>
              <a:gd name="connsiteX4" fmla="*/ 963630 w 2930509"/>
              <a:gd name="connsiteY4" fmla="*/ 0 h 350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509" h="3508830">
                <a:moveTo>
                  <a:pt x="963630" y="0"/>
                </a:moveTo>
                <a:lnTo>
                  <a:pt x="2930509" y="2185628"/>
                </a:lnTo>
                <a:lnTo>
                  <a:pt x="1969595" y="3508830"/>
                </a:lnTo>
                <a:lnTo>
                  <a:pt x="0" y="1393478"/>
                </a:lnTo>
                <a:lnTo>
                  <a:pt x="96363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2" name="triangles 16.6"/>
          <p:cNvSpPr/>
          <p:nvPr/>
        </p:nvSpPr>
        <p:spPr>
          <a:xfrm>
            <a:off x="4725660" y="1335982"/>
            <a:ext cx="2927651" cy="297495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  <a:gd name="connsiteX0" fmla="*/ 637399 w 1927527"/>
              <a:gd name="connsiteY0" fmla="*/ 0 h 2893673"/>
              <a:gd name="connsiteX1" fmla="*/ 1787509 w 1927527"/>
              <a:gd name="connsiteY1" fmla="*/ 326665 h 2893673"/>
              <a:gd name="connsiteX2" fmla="*/ 1927527 w 1927527"/>
              <a:gd name="connsiteY2" fmla="*/ 2893673 h 2893673"/>
              <a:gd name="connsiteX3" fmla="*/ 0 w 1927527"/>
              <a:gd name="connsiteY3" fmla="*/ 706884 h 2893673"/>
              <a:gd name="connsiteX4" fmla="*/ 637399 w 1927527"/>
              <a:gd name="connsiteY4" fmla="*/ 0 h 2893673"/>
              <a:gd name="connsiteX0" fmla="*/ 637399 w 2809859"/>
              <a:gd name="connsiteY0" fmla="*/ 0 h 2893673"/>
              <a:gd name="connsiteX1" fmla="*/ 2809859 w 2809859"/>
              <a:gd name="connsiteY1" fmla="*/ 1691915 h 2893673"/>
              <a:gd name="connsiteX2" fmla="*/ 1927527 w 2809859"/>
              <a:gd name="connsiteY2" fmla="*/ 2893673 h 2893673"/>
              <a:gd name="connsiteX3" fmla="*/ 0 w 2809859"/>
              <a:gd name="connsiteY3" fmla="*/ 706884 h 2893673"/>
              <a:gd name="connsiteX4" fmla="*/ 637399 w 2809859"/>
              <a:gd name="connsiteY4" fmla="*/ 0 h 2893673"/>
              <a:gd name="connsiteX0" fmla="*/ 758049 w 2930509"/>
              <a:gd name="connsiteY0" fmla="*/ 0 h 2893673"/>
              <a:gd name="connsiteX1" fmla="*/ 2930509 w 2930509"/>
              <a:gd name="connsiteY1" fmla="*/ 1691915 h 2893673"/>
              <a:gd name="connsiteX2" fmla="*/ 2048177 w 2930509"/>
              <a:gd name="connsiteY2" fmla="*/ 2893673 h 2893673"/>
              <a:gd name="connsiteX3" fmla="*/ 0 w 2930509"/>
              <a:gd name="connsiteY3" fmla="*/ 878334 h 2893673"/>
              <a:gd name="connsiteX4" fmla="*/ 758049 w 2930509"/>
              <a:gd name="connsiteY4" fmla="*/ 0 h 2893673"/>
              <a:gd name="connsiteX0" fmla="*/ 961249 w 2930509"/>
              <a:gd name="connsiteY0" fmla="*/ 0 h 3382623"/>
              <a:gd name="connsiteX1" fmla="*/ 2930509 w 2930509"/>
              <a:gd name="connsiteY1" fmla="*/ 2180865 h 3382623"/>
              <a:gd name="connsiteX2" fmla="*/ 2048177 w 2930509"/>
              <a:gd name="connsiteY2" fmla="*/ 3382623 h 3382623"/>
              <a:gd name="connsiteX3" fmla="*/ 0 w 2930509"/>
              <a:gd name="connsiteY3" fmla="*/ 1367284 h 3382623"/>
              <a:gd name="connsiteX4" fmla="*/ 961249 w 2930509"/>
              <a:gd name="connsiteY4" fmla="*/ 0 h 3382623"/>
              <a:gd name="connsiteX0" fmla="*/ 961249 w 2930509"/>
              <a:gd name="connsiteY0" fmla="*/ 0 h 3515973"/>
              <a:gd name="connsiteX1" fmla="*/ 2930509 w 2930509"/>
              <a:gd name="connsiteY1" fmla="*/ 2180865 h 3515973"/>
              <a:gd name="connsiteX2" fmla="*/ 1971977 w 2930509"/>
              <a:gd name="connsiteY2" fmla="*/ 3515973 h 3515973"/>
              <a:gd name="connsiteX3" fmla="*/ 0 w 2930509"/>
              <a:gd name="connsiteY3" fmla="*/ 1367284 h 3515973"/>
              <a:gd name="connsiteX4" fmla="*/ 961249 w 2930509"/>
              <a:gd name="connsiteY4" fmla="*/ 0 h 3515973"/>
              <a:gd name="connsiteX0" fmla="*/ 961249 w 2932890"/>
              <a:gd name="connsiteY0" fmla="*/ 0 h 3515973"/>
              <a:gd name="connsiteX1" fmla="*/ 2932890 w 2932890"/>
              <a:gd name="connsiteY1" fmla="*/ 2171340 h 3515973"/>
              <a:gd name="connsiteX2" fmla="*/ 1971977 w 2932890"/>
              <a:gd name="connsiteY2" fmla="*/ 3515973 h 3515973"/>
              <a:gd name="connsiteX3" fmla="*/ 0 w 2932890"/>
              <a:gd name="connsiteY3" fmla="*/ 1367284 h 3515973"/>
              <a:gd name="connsiteX4" fmla="*/ 961249 w 2932890"/>
              <a:gd name="connsiteY4" fmla="*/ 0 h 3515973"/>
              <a:gd name="connsiteX0" fmla="*/ 961249 w 2937653"/>
              <a:gd name="connsiteY0" fmla="*/ 0 h 3515973"/>
              <a:gd name="connsiteX1" fmla="*/ 2937653 w 2937653"/>
              <a:gd name="connsiteY1" fmla="*/ 2176103 h 3515973"/>
              <a:gd name="connsiteX2" fmla="*/ 1971977 w 2937653"/>
              <a:gd name="connsiteY2" fmla="*/ 3515973 h 3515973"/>
              <a:gd name="connsiteX3" fmla="*/ 0 w 2937653"/>
              <a:gd name="connsiteY3" fmla="*/ 1367284 h 3515973"/>
              <a:gd name="connsiteX4" fmla="*/ 961249 w 2937653"/>
              <a:gd name="connsiteY4" fmla="*/ 0 h 3515973"/>
              <a:gd name="connsiteX0" fmla="*/ 961249 w 2937653"/>
              <a:gd name="connsiteY0" fmla="*/ 0 h 3499305"/>
              <a:gd name="connsiteX1" fmla="*/ 2937653 w 2937653"/>
              <a:gd name="connsiteY1" fmla="*/ 2176103 h 3499305"/>
              <a:gd name="connsiteX2" fmla="*/ 1976739 w 2937653"/>
              <a:gd name="connsiteY2" fmla="*/ 3499305 h 3499305"/>
              <a:gd name="connsiteX3" fmla="*/ 0 w 2937653"/>
              <a:gd name="connsiteY3" fmla="*/ 1367284 h 3499305"/>
              <a:gd name="connsiteX4" fmla="*/ 961249 w 2937653"/>
              <a:gd name="connsiteY4" fmla="*/ 0 h 3499305"/>
              <a:gd name="connsiteX0" fmla="*/ 954105 w 2930509"/>
              <a:gd name="connsiteY0" fmla="*/ 0 h 3499305"/>
              <a:gd name="connsiteX1" fmla="*/ 2930509 w 2930509"/>
              <a:gd name="connsiteY1" fmla="*/ 2176103 h 3499305"/>
              <a:gd name="connsiteX2" fmla="*/ 1969595 w 2930509"/>
              <a:gd name="connsiteY2" fmla="*/ 3499305 h 3499305"/>
              <a:gd name="connsiteX3" fmla="*/ 0 w 2930509"/>
              <a:gd name="connsiteY3" fmla="*/ 1383953 h 3499305"/>
              <a:gd name="connsiteX4" fmla="*/ 954105 w 2930509"/>
              <a:gd name="connsiteY4" fmla="*/ 0 h 3499305"/>
              <a:gd name="connsiteX0" fmla="*/ 963630 w 2930509"/>
              <a:gd name="connsiteY0" fmla="*/ 0 h 3504067"/>
              <a:gd name="connsiteX1" fmla="*/ 2930509 w 2930509"/>
              <a:gd name="connsiteY1" fmla="*/ 2180865 h 3504067"/>
              <a:gd name="connsiteX2" fmla="*/ 1969595 w 2930509"/>
              <a:gd name="connsiteY2" fmla="*/ 3504067 h 3504067"/>
              <a:gd name="connsiteX3" fmla="*/ 0 w 2930509"/>
              <a:gd name="connsiteY3" fmla="*/ 1388715 h 3504067"/>
              <a:gd name="connsiteX4" fmla="*/ 963630 w 2930509"/>
              <a:gd name="connsiteY4" fmla="*/ 0 h 3504067"/>
              <a:gd name="connsiteX0" fmla="*/ 963630 w 2930509"/>
              <a:gd name="connsiteY0" fmla="*/ 0 h 3508830"/>
              <a:gd name="connsiteX1" fmla="*/ 2930509 w 2930509"/>
              <a:gd name="connsiteY1" fmla="*/ 2185628 h 3508830"/>
              <a:gd name="connsiteX2" fmla="*/ 1969595 w 2930509"/>
              <a:gd name="connsiteY2" fmla="*/ 3508830 h 3508830"/>
              <a:gd name="connsiteX3" fmla="*/ 0 w 2930509"/>
              <a:gd name="connsiteY3" fmla="*/ 1393478 h 3508830"/>
              <a:gd name="connsiteX4" fmla="*/ 963630 w 2930509"/>
              <a:gd name="connsiteY4" fmla="*/ 0 h 3508830"/>
              <a:gd name="connsiteX0" fmla="*/ 963630 w 2930509"/>
              <a:gd name="connsiteY0" fmla="*/ 0 h 3211650"/>
              <a:gd name="connsiteX1" fmla="*/ 2930509 w 2930509"/>
              <a:gd name="connsiteY1" fmla="*/ 2185628 h 3211650"/>
              <a:gd name="connsiteX2" fmla="*/ 582755 w 2930509"/>
              <a:gd name="connsiteY2" fmla="*/ 3211650 h 3211650"/>
              <a:gd name="connsiteX3" fmla="*/ 0 w 2930509"/>
              <a:gd name="connsiteY3" fmla="*/ 1393478 h 3211650"/>
              <a:gd name="connsiteX4" fmla="*/ 963630 w 2930509"/>
              <a:gd name="connsiteY4" fmla="*/ 0 h 3211650"/>
              <a:gd name="connsiteX0" fmla="*/ 2060910 w 2930509"/>
              <a:gd name="connsiteY0" fmla="*/ 0 h 3005910"/>
              <a:gd name="connsiteX1" fmla="*/ 2930509 w 2930509"/>
              <a:gd name="connsiteY1" fmla="*/ 1979888 h 3005910"/>
              <a:gd name="connsiteX2" fmla="*/ 582755 w 2930509"/>
              <a:gd name="connsiteY2" fmla="*/ 3005910 h 3005910"/>
              <a:gd name="connsiteX3" fmla="*/ 0 w 2930509"/>
              <a:gd name="connsiteY3" fmla="*/ 1187738 h 3005910"/>
              <a:gd name="connsiteX4" fmla="*/ 2060910 w 2930509"/>
              <a:gd name="connsiteY4" fmla="*/ 0 h 3005910"/>
              <a:gd name="connsiteX0" fmla="*/ 2114250 w 2983849"/>
              <a:gd name="connsiteY0" fmla="*/ 0 h 3005910"/>
              <a:gd name="connsiteX1" fmla="*/ 2983849 w 2983849"/>
              <a:gd name="connsiteY1" fmla="*/ 1979888 h 3005910"/>
              <a:gd name="connsiteX2" fmla="*/ 636095 w 2983849"/>
              <a:gd name="connsiteY2" fmla="*/ 3005910 h 3005910"/>
              <a:gd name="connsiteX3" fmla="*/ 0 w 2983849"/>
              <a:gd name="connsiteY3" fmla="*/ 1103918 h 3005910"/>
              <a:gd name="connsiteX4" fmla="*/ 2114250 w 2983849"/>
              <a:gd name="connsiteY4" fmla="*/ 0 h 3005910"/>
              <a:gd name="connsiteX0" fmla="*/ 2114250 w 2960989"/>
              <a:gd name="connsiteY0" fmla="*/ 0 h 3005910"/>
              <a:gd name="connsiteX1" fmla="*/ 2960989 w 2960989"/>
              <a:gd name="connsiteY1" fmla="*/ 1903688 h 3005910"/>
              <a:gd name="connsiteX2" fmla="*/ 636095 w 2960989"/>
              <a:gd name="connsiteY2" fmla="*/ 3005910 h 3005910"/>
              <a:gd name="connsiteX3" fmla="*/ 0 w 2960989"/>
              <a:gd name="connsiteY3" fmla="*/ 1103918 h 3005910"/>
              <a:gd name="connsiteX4" fmla="*/ 2114250 w 2960989"/>
              <a:gd name="connsiteY4" fmla="*/ 0 h 3005910"/>
              <a:gd name="connsiteX0" fmla="*/ 2114250 w 2960989"/>
              <a:gd name="connsiteY0" fmla="*/ 0 h 2984479"/>
              <a:gd name="connsiteX1" fmla="*/ 2960989 w 2960989"/>
              <a:gd name="connsiteY1" fmla="*/ 1903688 h 2984479"/>
              <a:gd name="connsiteX2" fmla="*/ 626570 w 2960989"/>
              <a:gd name="connsiteY2" fmla="*/ 2984479 h 2984479"/>
              <a:gd name="connsiteX3" fmla="*/ 0 w 2960989"/>
              <a:gd name="connsiteY3" fmla="*/ 1103918 h 2984479"/>
              <a:gd name="connsiteX4" fmla="*/ 2114250 w 2960989"/>
              <a:gd name="connsiteY4" fmla="*/ 0 h 2984479"/>
              <a:gd name="connsiteX0" fmla="*/ 2114250 w 2939558"/>
              <a:gd name="connsiteY0" fmla="*/ 0 h 2984479"/>
              <a:gd name="connsiteX1" fmla="*/ 2939558 w 2939558"/>
              <a:gd name="connsiteY1" fmla="*/ 1884638 h 2984479"/>
              <a:gd name="connsiteX2" fmla="*/ 626570 w 2939558"/>
              <a:gd name="connsiteY2" fmla="*/ 2984479 h 2984479"/>
              <a:gd name="connsiteX3" fmla="*/ 0 w 2939558"/>
              <a:gd name="connsiteY3" fmla="*/ 1103918 h 2984479"/>
              <a:gd name="connsiteX4" fmla="*/ 2114250 w 2939558"/>
              <a:gd name="connsiteY4" fmla="*/ 0 h 2984479"/>
              <a:gd name="connsiteX0" fmla="*/ 2123775 w 2939558"/>
              <a:gd name="connsiteY0" fmla="*/ 0 h 2974954"/>
              <a:gd name="connsiteX1" fmla="*/ 2939558 w 2939558"/>
              <a:gd name="connsiteY1" fmla="*/ 1875113 h 2974954"/>
              <a:gd name="connsiteX2" fmla="*/ 626570 w 2939558"/>
              <a:gd name="connsiteY2" fmla="*/ 2974954 h 2974954"/>
              <a:gd name="connsiteX3" fmla="*/ 0 w 2939558"/>
              <a:gd name="connsiteY3" fmla="*/ 1094393 h 2974954"/>
              <a:gd name="connsiteX4" fmla="*/ 2123775 w 2939558"/>
              <a:gd name="connsiteY4" fmla="*/ 0 h 2974954"/>
              <a:gd name="connsiteX0" fmla="*/ 2111868 w 2927651"/>
              <a:gd name="connsiteY0" fmla="*/ 0 h 2974954"/>
              <a:gd name="connsiteX1" fmla="*/ 2927651 w 2927651"/>
              <a:gd name="connsiteY1" fmla="*/ 1875113 h 2974954"/>
              <a:gd name="connsiteX2" fmla="*/ 614663 w 2927651"/>
              <a:gd name="connsiteY2" fmla="*/ 2974954 h 2974954"/>
              <a:gd name="connsiteX3" fmla="*/ 0 w 2927651"/>
              <a:gd name="connsiteY3" fmla="*/ 1084868 h 2974954"/>
              <a:gd name="connsiteX4" fmla="*/ 2111868 w 2927651"/>
              <a:gd name="connsiteY4" fmla="*/ 0 h 297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7651" h="2974954">
                <a:moveTo>
                  <a:pt x="2111868" y="0"/>
                </a:moveTo>
                <a:lnTo>
                  <a:pt x="2927651" y="1875113"/>
                </a:lnTo>
                <a:lnTo>
                  <a:pt x="614663" y="2974954"/>
                </a:lnTo>
                <a:lnTo>
                  <a:pt x="0" y="1084868"/>
                </a:lnTo>
                <a:lnTo>
                  <a:pt x="2111868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9" name="triangles 16.5"/>
          <p:cNvSpPr/>
          <p:nvPr/>
        </p:nvSpPr>
        <p:spPr>
          <a:xfrm>
            <a:off x="5039535" y="1014108"/>
            <a:ext cx="2606977" cy="218882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2179128"/>
              <a:gd name="connsiteY0" fmla="*/ 0 h 2112623"/>
              <a:gd name="connsiteX1" fmla="*/ 2179128 w 2179128"/>
              <a:gd name="connsiteY1" fmla="*/ 2112623 h 2112623"/>
              <a:gd name="connsiteX2" fmla="*/ 629427 w 2179128"/>
              <a:gd name="connsiteY2" fmla="*/ 1904652 h 2112623"/>
              <a:gd name="connsiteX3" fmla="*/ 0 w 2179128"/>
              <a:gd name="connsiteY3" fmla="*/ 0 h 2112623"/>
              <a:gd name="connsiteX0" fmla="*/ 418323 w 2597451"/>
              <a:gd name="connsiteY0" fmla="*/ 0 h 2112623"/>
              <a:gd name="connsiteX1" fmla="*/ 2597451 w 2597451"/>
              <a:gd name="connsiteY1" fmla="*/ 2112623 h 2112623"/>
              <a:gd name="connsiteX2" fmla="*/ 0 w 2597451"/>
              <a:gd name="connsiteY2" fmla="*/ 666402 h 2112623"/>
              <a:gd name="connsiteX3" fmla="*/ 418323 w 2597451"/>
              <a:gd name="connsiteY3" fmla="*/ 0 h 2112623"/>
              <a:gd name="connsiteX0" fmla="*/ 637398 w 2597451"/>
              <a:gd name="connsiteY0" fmla="*/ 0 h 2165011"/>
              <a:gd name="connsiteX1" fmla="*/ 2597451 w 2597451"/>
              <a:gd name="connsiteY1" fmla="*/ 2165011 h 2165011"/>
              <a:gd name="connsiteX2" fmla="*/ 0 w 2597451"/>
              <a:gd name="connsiteY2" fmla="*/ 718790 h 2165011"/>
              <a:gd name="connsiteX3" fmla="*/ 637398 w 2597451"/>
              <a:gd name="connsiteY3" fmla="*/ 0 h 2165011"/>
              <a:gd name="connsiteX0" fmla="*/ 637398 w 2597451"/>
              <a:gd name="connsiteY0" fmla="*/ 0 h 2165011"/>
              <a:gd name="connsiteX1" fmla="*/ 1411271 w 2597451"/>
              <a:gd name="connsiteY1" fmla="*/ 850539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97033 w 2597451"/>
              <a:gd name="connsiteY1" fmla="*/ 326664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37398 w 2597451"/>
              <a:gd name="connsiteY0" fmla="*/ 0 h 2165011"/>
              <a:gd name="connsiteX1" fmla="*/ 1775602 w 2597451"/>
              <a:gd name="connsiteY1" fmla="*/ 319521 h 2165011"/>
              <a:gd name="connsiteX2" fmla="*/ 2597451 w 2597451"/>
              <a:gd name="connsiteY2" fmla="*/ 2165011 h 2165011"/>
              <a:gd name="connsiteX3" fmla="*/ 0 w 2597451"/>
              <a:gd name="connsiteY3" fmla="*/ 718790 h 2165011"/>
              <a:gd name="connsiteX4" fmla="*/ 637398 w 2597451"/>
              <a:gd name="connsiteY4" fmla="*/ 0 h 2165011"/>
              <a:gd name="connsiteX0" fmla="*/ 625492 w 2597451"/>
              <a:gd name="connsiteY0" fmla="*/ 0 h 2172155"/>
              <a:gd name="connsiteX1" fmla="*/ 1775602 w 2597451"/>
              <a:gd name="connsiteY1" fmla="*/ 326665 h 2172155"/>
              <a:gd name="connsiteX2" fmla="*/ 2597451 w 2597451"/>
              <a:gd name="connsiteY2" fmla="*/ 2172155 h 2172155"/>
              <a:gd name="connsiteX3" fmla="*/ 0 w 2597451"/>
              <a:gd name="connsiteY3" fmla="*/ 725934 h 2172155"/>
              <a:gd name="connsiteX4" fmla="*/ 625492 w 2597451"/>
              <a:gd name="connsiteY4" fmla="*/ 0 h 2172155"/>
              <a:gd name="connsiteX0" fmla="*/ 637399 w 2609358"/>
              <a:gd name="connsiteY0" fmla="*/ 0 h 2172155"/>
              <a:gd name="connsiteX1" fmla="*/ 1787509 w 2609358"/>
              <a:gd name="connsiteY1" fmla="*/ 326665 h 2172155"/>
              <a:gd name="connsiteX2" fmla="*/ 2609358 w 2609358"/>
              <a:gd name="connsiteY2" fmla="*/ 2172155 h 2172155"/>
              <a:gd name="connsiteX3" fmla="*/ 0 w 2609358"/>
              <a:gd name="connsiteY3" fmla="*/ 706884 h 2172155"/>
              <a:gd name="connsiteX4" fmla="*/ 637399 w 2609358"/>
              <a:gd name="connsiteY4" fmla="*/ 0 h 2172155"/>
              <a:gd name="connsiteX0" fmla="*/ 637399 w 2606977"/>
              <a:gd name="connsiteY0" fmla="*/ 0 h 2188823"/>
              <a:gd name="connsiteX1" fmla="*/ 1787509 w 2606977"/>
              <a:gd name="connsiteY1" fmla="*/ 326665 h 2188823"/>
              <a:gd name="connsiteX2" fmla="*/ 2606977 w 2606977"/>
              <a:gd name="connsiteY2" fmla="*/ 2188823 h 2188823"/>
              <a:gd name="connsiteX3" fmla="*/ 0 w 2606977"/>
              <a:gd name="connsiteY3" fmla="*/ 706884 h 2188823"/>
              <a:gd name="connsiteX4" fmla="*/ 637399 w 2606977"/>
              <a:gd name="connsiteY4" fmla="*/ 0 h 218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977" h="2188823">
                <a:moveTo>
                  <a:pt x="637399" y="0"/>
                </a:moveTo>
                <a:lnTo>
                  <a:pt x="1787509" y="326665"/>
                </a:lnTo>
                <a:lnTo>
                  <a:pt x="2606977" y="2188823"/>
                </a:lnTo>
                <a:lnTo>
                  <a:pt x="0" y="706884"/>
                </a:lnTo>
                <a:lnTo>
                  <a:pt x="637399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8" name="triangle 16.1"/>
          <p:cNvSpPr/>
          <p:nvPr/>
        </p:nvSpPr>
        <p:spPr>
          <a:xfrm>
            <a:off x="5689043" y="1024482"/>
            <a:ext cx="1964816" cy="218325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  <a:gd name="connsiteX0" fmla="*/ 0 w 1769553"/>
              <a:gd name="connsiteY0" fmla="*/ 0 h 1904652"/>
              <a:gd name="connsiteX1" fmla="*/ 1769553 w 1769553"/>
              <a:gd name="connsiteY1" fmla="*/ 631486 h 1904652"/>
              <a:gd name="connsiteX2" fmla="*/ 629427 w 1769553"/>
              <a:gd name="connsiteY2" fmla="*/ 1904652 h 1904652"/>
              <a:gd name="connsiteX3" fmla="*/ 0 w 1769553"/>
              <a:gd name="connsiteY3" fmla="*/ 0 h 1904652"/>
              <a:gd name="connsiteX0" fmla="*/ 0 w 1772427"/>
              <a:gd name="connsiteY0" fmla="*/ 0 h 2290415"/>
              <a:gd name="connsiteX1" fmla="*/ 1769553 w 1772427"/>
              <a:gd name="connsiteY1" fmla="*/ 631486 h 2290415"/>
              <a:gd name="connsiteX2" fmla="*/ 1772427 w 1772427"/>
              <a:gd name="connsiteY2" fmla="*/ 2290415 h 2290415"/>
              <a:gd name="connsiteX3" fmla="*/ 0 w 1772427"/>
              <a:gd name="connsiteY3" fmla="*/ 0 h 2290415"/>
              <a:gd name="connsiteX0" fmla="*/ 0 w 1962927"/>
              <a:gd name="connsiteY0" fmla="*/ 0 h 2195165"/>
              <a:gd name="connsiteX1" fmla="*/ 1960053 w 1962927"/>
              <a:gd name="connsiteY1" fmla="*/ 536236 h 2195165"/>
              <a:gd name="connsiteX2" fmla="*/ 1962927 w 1962927"/>
              <a:gd name="connsiteY2" fmla="*/ 2195165 h 2195165"/>
              <a:gd name="connsiteX3" fmla="*/ 0 w 1962927"/>
              <a:gd name="connsiteY3" fmla="*/ 0 h 2195165"/>
              <a:gd name="connsiteX0" fmla="*/ 0 w 1960053"/>
              <a:gd name="connsiteY0" fmla="*/ 0 h 2171353"/>
              <a:gd name="connsiteX1" fmla="*/ 1960053 w 1960053"/>
              <a:gd name="connsiteY1" fmla="*/ 536236 h 2171353"/>
              <a:gd name="connsiteX2" fmla="*/ 1953402 w 1960053"/>
              <a:gd name="connsiteY2" fmla="*/ 2171353 h 2171353"/>
              <a:gd name="connsiteX3" fmla="*/ 0 w 1960053"/>
              <a:gd name="connsiteY3" fmla="*/ 0 h 2171353"/>
              <a:gd name="connsiteX0" fmla="*/ 0 w 1955291"/>
              <a:gd name="connsiteY0" fmla="*/ 0 h 2171353"/>
              <a:gd name="connsiteX1" fmla="*/ 1955291 w 1955291"/>
              <a:gd name="connsiteY1" fmla="*/ 533855 h 2171353"/>
              <a:gd name="connsiteX2" fmla="*/ 1953402 w 1955291"/>
              <a:gd name="connsiteY2" fmla="*/ 2171353 h 2171353"/>
              <a:gd name="connsiteX3" fmla="*/ 0 w 1955291"/>
              <a:gd name="connsiteY3" fmla="*/ 0 h 2171353"/>
              <a:gd name="connsiteX0" fmla="*/ 0 w 1964816"/>
              <a:gd name="connsiteY0" fmla="*/ 0 h 2183259"/>
              <a:gd name="connsiteX1" fmla="*/ 1964816 w 1964816"/>
              <a:gd name="connsiteY1" fmla="*/ 545761 h 2183259"/>
              <a:gd name="connsiteX2" fmla="*/ 1962927 w 1964816"/>
              <a:gd name="connsiteY2" fmla="*/ 2183259 h 2183259"/>
              <a:gd name="connsiteX3" fmla="*/ 0 w 1964816"/>
              <a:gd name="connsiteY3" fmla="*/ 0 h 218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816" h="2183259">
                <a:moveTo>
                  <a:pt x="0" y="0"/>
                </a:moveTo>
                <a:lnTo>
                  <a:pt x="1964816" y="545761"/>
                </a:lnTo>
                <a:cubicBezTo>
                  <a:pt x="1964186" y="1091594"/>
                  <a:pt x="1963557" y="1637426"/>
                  <a:pt x="1962927" y="218325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6" name="triangle 15.8"/>
          <p:cNvSpPr/>
          <p:nvPr/>
        </p:nvSpPr>
        <p:spPr>
          <a:xfrm>
            <a:off x="4718478" y="2408373"/>
            <a:ext cx="1969578" cy="211262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1397302"/>
              <a:gd name="connsiteY0" fmla="*/ 0 h 2374561"/>
              <a:gd name="connsiteX1" fmla="*/ 1397302 w 1397302"/>
              <a:gd name="connsiteY1" fmla="*/ 2374561 h 2374561"/>
              <a:gd name="connsiteX2" fmla="*/ 0 w 1397302"/>
              <a:gd name="connsiteY2" fmla="*/ 702122 h 2374561"/>
              <a:gd name="connsiteX3" fmla="*/ 304024 w 1397302"/>
              <a:gd name="connsiteY3" fmla="*/ 0 h 2374561"/>
              <a:gd name="connsiteX0" fmla="*/ 261161 w 1354439"/>
              <a:gd name="connsiteY0" fmla="*/ 0 h 2374561"/>
              <a:gd name="connsiteX1" fmla="*/ 1354439 w 1354439"/>
              <a:gd name="connsiteY1" fmla="*/ 2374561 h 2374561"/>
              <a:gd name="connsiteX2" fmla="*/ 0 w 1354439"/>
              <a:gd name="connsiteY2" fmla="*/ 2164209 h 2374561"/>
              <a:gd name="connsiteX3" fmla="*/ 261161 w 1354439"/>
              <a:gd name="connsiteY3" fmla="*/ 0 h 23745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19901 w 1974340"/>
              <a:gd name="connsiteY2" fmla="*/ 1897509 h 2107861"/>
              <a:gd name="connsiteX3" fmla="*/ 0 w 1974340"/>
              <a:gd name="connsiteY3" fmla="*/ 0 h 2107861"/>
              <a:gd name="connsiteX0" fmla="*/ 0 w 1974340"/>
              <a:gd name="connsiteY0" fmla="*/ 0 h 2107861"/>
              <a:gd name="connsiteX1" fmla="*/ 1974340 w 1974340"/>
              <a:gd name="connsiteY1" fmla="*/ 2107861 h 2107861"/>
              <a:gd name="connsiteX2" fmla="*/ 634189 w 1974340"/>
              <a:gd name="connsiteY2" fmla="*/ 1899890 h 2107861"/>
              <a:gd name="connsiteX3" fmla="*/ 0 w 1974340"/>
              <a:gd name="connsiteY3" fmla="*/ 0 h 2107861"/>
              <a:gd name="connsiteX0" fmla="*/ 0 w 1964815"/>
              <a:gd name="connsiteY0" fmla="*/ 0 h 2115005"/>
              <a:gd name="connsiteX1" fmla="*/ 1964815 w 1964815"/>
              <a:gd name="connsiteY1" fmla="*/ 2115005 h 2115005"/>
              <a:gd name="connsiteX2" fmla="*/ 624664 w 1964815"/>
              <a:gd name="connsiteY2" fmla="*/ 1907034 h 2115005"/>
              <a:gd name="connsiteX3" fmla="*/ 0 w 1964815"/>
              <a:gd name="connsiteY3" fmla="*/ 0 h 2115005"/>
              <a:gd name="connsiteX0" fmla="*/ 0 w 1969578"/>
              <a:gd name="connsiteY0" fmla="*/ 0 h 2112623"/>
              <a:gd name="connsiteX1" fmla="*/ 1969578 w 1969578"/>
              <a:gd name="connsiteY1" fmla="*/ 2112623 h 2112623"/>
              <a:gd name="connsiteX2" fmla="*/ 629427 w 1969578"/>
              <a:gd name="connsiteY2" fmla="*/ 1904652 h 2112623"/>
              <a:gd name="connsiteX3" fmla="*/ 0 w 1969578"/>
              <a:gd name="connsiteY3" fmla="*/ 0 h 211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578" h="2112623">
                <a:moveTo>
                  <a:pt x="0" y="0"/>
                </a:moveTo>
                <a:lnTo>
                  <a:pt x="1969578" y="2112623"/>
                </a:lnTo>
                <a:lnTo>
                  <a:pt x="629427" y="1904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5" name="triangle 15.7"/>
          <p:cNvSpPr/>
          <p:nvPr/>
        </p:nvSpPr>
        <p:spPr>
          <a:xfrm>
            <a:off x="6840594" y="1346682"/>
            <a:ext cx="1547036" cy="277257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304024 w 554340"/>
              <a:gd name="connsiteY0" fmla="*/ 0 h 2531723"/>
              <a:gd name="connsiteX1" fmla="*/ 554340 w 554340"/>
              <a:gd name="connsiteY1" fmla="*/ 2531723 h 2531723"/>
              <a:gd name="connsiteX2" fmla="*/ 0 w 554340"/>
              <a:gd name="connsiteY2" fmla="*/ 702122 h 2531723"/>
              <a:gd name="connsiteX3" fmla="*/ 304024 w 554340"/>
              <a:gd name="connsiteY3" fmla="*/ 0 h 2531723"/>
              <a:gd name="connsiteX0" fmla="*/ 456424 w 706740"/>
              <a:gd name="connsiteY0" fmla="*/ 240853 h 2772576"/>
              <a:gd name="connsiteX1" fmla="*/ 706740 w 706740"/>
              <a:gd name="connsiteY1" fmla="*/ 2772576 h 2772576"/>
              <a:gd name="connsiteX2" fmla="*/ 0 w 706740"/>
              <a:gd name="connsiteY2" fmla="*/ 0 h 2772576"/>
              <a:gd name="connsiteX3" fmla="*/ 456424 w 706740"/>
              <a:gd name="connsiteY3" fmla="*/ 240853 h 2772576"/>
              <a:gd name="connsiteX0" fmla="*/ 1547036 w 1547036"/>
              <a:gd name="connsiteY0" fmla="*/ 374203 h 2772576"/>
              <a:gd name="connsiteX1" fmla="*/ 706740 w 1547036"/>
              <a:gd name="connsiteY1" fmla="*/ 2772576 h 2772576"/>
              <a:gd name="connsiteX2" fmla="*/ 0 w 1547036"/>
              <a:gd name="connsiteY2" fmla="*/ 0 h 2772576"/>
              <a:gd name="connsiteX3" fmla="*/ 1547036 w 1547036"/>
              <a:gd name="connsiteY3" fmla="*/ 374203 h 277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7036" h="2772576">
                <a:moveTo>
                  <a:pt x="1547036" y="374203"/>
                </a:moveTo>
                <a:lnTo>
                  <a:pt x="706740" y="2772576"/>
                </a:lnTo>
                <a:lnTo>
                  <a:pt x="0" y="0"/>
                </a:lnTo>
                <a:lnTo>
                  <a:pt x="1547036" y="374203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2" name="triangle 15.2"/>
          <p:cNvSpPr/>
          <p:nvPr/>
        </p:nvSpPr>
        <p:spPr>
          <a:xfrm>
            <a:off x="4236830" y="3258622"/>
            <a:ext cx="2453065" cy="12680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168796 w 481024"/>
              <a:gd name="connsiteY0" fmla="*/ 0 h 2588873"/>
              <a:gd name="connsiteX1" fmla="*/ 481024 w 481024"/>
              <a:gd name="connsiteY1" fmla="*/ 2588873 h 2588873"/>
              <a:gd name="connsiteX2" fmla="*/ 0 w 481024"/>
              <a:gd name="connsiteY2" fmla="*/ 1874099 h 2588873"/>
              <a:gd name="connsiteX3" fmla="*/ 168796 w 481024"/>
              <a:gd name="connsiteY3" fmla="*/ 0 h 2588873"/>
              <a:gd name="connsiteX0" fmla="*/ 168796 w 1337469"/>
              <a:gd name="connsiteY0" fmla="*/ 0 h 2105916"/>
              <a:gd name="connsiteX1" fmla="*/ 1337469 w 1337469"/>
              <a:gd name="connsiteY1" fmla="*/ 2105916 h 2105916"/>
              <a:gd name="connsiteX2" fmla="*/ 0 w 1337469"/>
              <a:gd name="connsiteY2" fmla="*/ 1874099 h 2105916"/>
              <a:gd name="connsiteX3" fmla="*/ 168796 w 1337469"/>
              <a:gd name="connsiteY3" fmla="*/ 0 h 2105916"/>
              <a:gd name="connsiteX0" fmla="*/ 0 w 2572470"/>
              <a:gd name="connsiteY0" fmla="*/ 0 h 714998"/>
              <a:gd name="connsiteX1" fmla="*/ 2572470 w 2572470"/>
              <a:gd name="connsiteY1" fmla="*/ 714998 h 714998"/>
              <a:gd name="connsiteX2" fmla="*/ 1235001 w 2572470"/>
              <a:gd name="connsiteY2" fmla="*/ 483181 h 714998"/>
              <a:gd name="connsiteX3" fmla="*/ 0 w 2572470"/>
              <a:gd name="connsiteY3" fmla="*/ 0 h 714998"/>
              <a:gd name="connsiteX0" fmla="*/ 0 w 2572470"/>
              <a:gd name="connsiteY0" fmla="*/ 0 h 714998"/>
              <a:gd name="connsiteX1" fmla="*/ 2572470 w 2572470"/>
              <a:gd name="connsiteY1" fmla="*/ 714998 h 714998"/>
              <a:gd name="connsiteX2" fmla="*/ 1235001 w 2572470"/>
              <a:gd name="connsiteY2" fmla="*/ 502035 h 714998"/>
              <a:gd name="connsiteX3" fmla="*/ 0 w 2572470"/>
              <a:gd name="connsiteY3" fmla="*/ 0 h 714998"/>
              <a:gd name="connsiteX0" fmla="*/ 0 w 2575613"/>
              <a:gd name="connsiteY0" fmla="*/ 0 h 714998"/>
              <a:gd name="connsiteX1" fmla="*/ 2575613 w 2575613"/>
              <a:gd name="connsiteY1" fmla="*/ 714998 h 714998"/>
              <a:gd name="connsiteX2" fmla="*/ 1235001 w 2575613"/>
              <a:gd name="connsiteY2" fmla="*/ 502035 h 714998"/>
              <a:gd name="connsiteX3" fmla="*/ 0 w 2575613"/>
              <a:gd name="connsiteY3" fmla="*/ 0 h 714998"/>
              <a:gd name="connsiteX0" fmla="*/ 0 w 2569328"/>
              <a:gd name="connsiteY0" fmla="*/ 0 h 718140"/>
              <a:gd name="connsiteX1" fmla="*/ 2569328 w 2569328"/>
              <a:gd name="connsiteY1" fmla="*/ 718140 h 718140"/>
              <a:gd name="connsiteX2" fmla="*/ 1235001 w 2569328"/>
              <a:gd name="connsiteY2" fmla="*/ 502035 h 718140"/>
              <a:gd name="connsiteX3" fmla="*/ 0 w 2569328"/>
              <a:gd name="connsiteY3" fmla="*/ 0 h 718140"/>
              <a:gd name="connsiteX0" fmla="*/ 0 w 2575613"/>
              <a:gd name="connsiteY0" fmla="*/ 0 h 724424"/>
              <a:gd name="connsiteX1" fmla="*/ 2575613 w 2575613"/>
              <a:gd name="connsiteY1" fmla="*/ 724424 h 724424"/>
              <a:gd name="connsiteX2" fmla="*/ 1241286 w 2575613"/>
              <a:gd name="connsiteY2" fmla="*/ 508319 h 724424"/>
              <a:gd name="connsiteX3" fmla="*/ 0 w 2575613"/>
              <a:gd name="connsiteY3" fmla="*/ 0 h 724424"/>
              <a:gd name="connsiteX0" fmla="*/ 0 w 2726442"/>
              <a:gd name="connsiteY0" fmla="*/ 0 h 843830"/>
              <a:gd name="connsiteX1" fmla="*/ 2726442 w 2726442"/>
              <a:gd name="connsiteY1" fmla="*/ 843830 h 843830"/>
              <a:gd name="connsiteX2" fmla="*/ 1392115 w 2726442"/>
              <a:gd name="connsiteY2" fmla="*/ 627725 h 843830"/>
              <a:gd name="connsiteX3" fmla="*/ 0 w 2726442"/>
              <a:gd name="connsiteY3" fmla="*/ 0 h 843830"/>
              <a:gd name="connsiteX0" fmla="*/ 0 w 2726442"/>
              <a:gd name="connsiteY0" fmla="*/ 0 h 1051931"/>
              <a:gd name="connsiteX1" fmla="*/ 2726442 w 2726442"/>
              <a:gd name="connsiteY1" fmla="*/ 843830 h 1051931"/>
              <a:gd name="connsiteX2" fmla="*/ 1106168 w 2726442"/>
              <a:gd name="connsiteY2" fmla="*/ 1051931 h 1051931"/>
              <a:gd name="connsiteX3" fmla="*/ 0 w 2726442"/>
              <a:gd name="connsiteY3" fmla="*/ 0 h 1051931"/>
              <a:gd name="connsiteX0" fmla="*/ 0 w 2446780"/>
              <a:gd name="connsiteY0" fmla="*/ 0 h 1264894"/>
              <a:gd name="connsiteX1" fmla="*/ 2446780 w 2446780"/>
              <a:gd name="connsiteY1" fmla="*/ 1264894 h 1264894"/>
              <a:gd name="connsiteX2" fmla="*/ 1106168 w 2446780"/>
              <a:gd name="connsiteY2" fmla="*/ 1051931 h 1264894"/>
              <a:gd name="connsiteX3" fmla="*/ 0 w 2446780"/>
              <a:gd name="connsiteY3" fmla="*/ 0 h 1264894"/>
              <a:gd name="connsiteX0" fmla="*/ 0 w 2453065"/>
              <a:gd name="connsiteY0" fmla="*/ 0 h 1268037"/>
              <a:gd name="connsiteX1" fmla="*/ 2453065 w 2453065"/>
              <a:gd name="connsiteY1" fmla="*/ 1268037 h 1268037"/>
              <a:gd name="connsiteX2" fmla="*/ 1112453 w 2453065"/>
              <a:gd name="connsiteY2" fmla="*/ 1055074 h 1268037"/>
              <a:gd name="connsiteX3" fmla="*/ 0 w 2453065"/>
              <a:gd name="connsiteY3" fmla="*/ 0 h 126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3065" h="1268037">
                <a:moveTo>
                  <a:pt x="0" y="0"/>
                </a:moveTo>
                <a:lnTo>
                  <a:pt x="2453065" y="1268037"/>
                </a:lnTo>
                <a:lnTo>
                  <a:pt x="1112453" y="10550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9" name="triangle 14.7"/>
          <p:cNvSpPr/>
          <p:nvPr/>
        </p:nvSpPr>
        <p:spPr>
          <a:xfrm>
            <a:off x="4105541" y="3801365"/>
            <a:ext cx="2575613" cy="72442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  <a:gd name="connsiteX0" fmla="*/ 168796 w 481024"/>
              <a:gd name="connsiteY0" fmla="*/ 0 h 2588873"/>
              <a:gd name="connsiteX1" fmla="*/ 481024 w 481024"/>
              <a:gd name="connsiteY1" fmla="*/ 2588873 h 2588873"/>
              <a:gd name="connsiteX2" fmla="*/ 0 w 481024"/>
              <a:gd name="connsiteY2" fmla="*/ 1874099 h 2588873"/>
              <a:gd name="connsiteX3" fmla="*/ 168796 w 481024"/>
              <a:gd name="connsiteY3" fmla="*/ 0 h 2588873"/>
              <a:gd name="connsiteX0" fmla="*/ 168796 w 1337469"/>
              <a:gd name="connsiteY0" fmla="*/ 0 h 2105916"/>
              <a:gd name="connsiteX1" fmla="*/ 1337469 w 1337469"/>
              <a:gd name="connsiteY1" fmla="*/ 2105916 h 2105916"/>
              <a:gd name="connsiteX2" fmla="*/ 0 w 1337469"/>
              <a:gd name="connsiteY2" fmla="*/ 1874099 h 2105916"/>
              <a:gd name="connsiteX3" fmla="*/ 168796 w 1337469"/>
              <a:gd name="connsiteY3" fmla="*/ 0 h 2105916"/>
              <a:gd name="connsiteX0" fmla="*/ 0 w 2572470"/>
              <a:gd name="connsiteY0" fmla="*/ 0 h 714998"/>
              <a:gd name="connsiteX1" fmla="*/ 2572470 w 2572470"/>
              <a:gd name="connsiteY1" fmla="*/ 714998 h 714998"/>
              <a:gd name="connsiteX2" fmla="*/ 1235001 w 2572470"/>
              <a:gd name="connsiteY2" fmla="*/ 483181 h 714998"/>
              <a:gd name="connsiteX3" fmla="*/ 0 w 2572470"/>
              <a:gd name="connsiteY3" fmla="*/ 0 h 714998"/>
              <a:gd name="connsiteX0" fmla="*/ 0 w 2572470"/>
              <a:gd name="connsiteY0" fmla="*/ 0 h 714998"/>
              <a:gd name="connsiteX1" fmla="*/ 2572470 w 2572470"/>
              <a:gd name="connsiteY1" fmla="*/ 714998 h 714998"/>
              <a:gd name="connsiteX2" fmla="*/ 1235001 w 2572470"/>
              <a:gd name="connsiteY2" fmla="*/ 502035 h 714998"/>
              <a:gd name="connsiteX3" fmla="*/ 0 w 2572470"/>
              <a:gd name="connsiteY3" fmla="*/ 0 h 714998"/>
              <a:gd name="connsiteX0" fmla="*/ 0 w 2575613"/>
              <a:gd name="connsiteY0" fmla="*/ 0 h 714998"/>
              <a:gd name="connsiteX1" fmla="*/ 2575613 w 2575613"/>
              <a:gd name="connsiteY1" fmla="*/ 714998 h 714998"/>
              <a:gd name="connsiteX2" fmla="*/ 1235001 w 2575613"/>
              <a:gd name="connsiteY2" fmla="*/ 502035 h 714998"/>
              <a:gd name="connsiteX3" fmla="*/ 0 w 2575613"/>
              <a:gd name="connsiteY3" fmla="*/ 0 h 714998"/>
              <a:gd name="connsiteX0" fmla="*/ 0 w 2569328"/>
              <a:gd name="connsiteY0" fmla="*/ 0 h 718140"/>
              <a:gd name="connsiteX1" fmla="*/ 2569328 w 2569328"/>
              <a:gd name="connsiteY1" fmla="*/ 718140 h 718140"/>
              <a:gd name="connsiteX2" fmla="*/ 1235001 w 2569328"/>
              <a:gd name="connsiteY2" fmla="*/ 502035 h 718140"/>
              <a:gd name="connsiteX3" fmla="*/ 0 w 2569328"/>
              <a:gd name="connsiteY3" fmla="*/ 0 h 718140"/>
              <a:gd name="connsiteX0" fmla="*/ 0 w 2575613"/>
              <a:gd name="connsiteY0" fmla="*/ 0 h 724424"/>
              <a:gd name="connsiteX1" fmla="*/ 2575613 w 2575613"/>
              <a:gd name="connsiteY1" fmla="*/ 724424 h 724424"/>
              <a:gd name="connsiteX2" fmla="*/ 1241286 w 2575613"/>
              <a:gd name="connsiteY2" fmla="*/ 508319 h 724424"/>
              <a:gd name="connsiteX3" fmla="*/ 0 w 2575613"/>
              <a:gd name="connsiteY3" fmla="*/ 0 h 72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613" h="724424">
                <a:moveTo>
                  <a:pt x="0" y="0"/>
                </a:moveTo>
                <a:lnTo>
                  <a:pt x="2575613" y="724424"/>
                </a:lnTo>
                <a:lnTo>
                  <a:pt x="1241286" y="5083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" name="triangle 14.3"/>
          <p:cNvSpPr/>
          <p:nvPr/>
        </p:nvSpPr>
        <p:spPr>
          <a:xfrm>
            <a:off x="4719757" y="1713946"/>
            <a:ext cx="616252" cy="258887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630362"/>
              <a:gd name="connsiteX1" fmla="*/ 1247861 w 1912316"/>
              <a:gd name="connsiteY1" fmla="*/ 1630362 h 1630362"/>
              <a:gd name="connsiteX2" fmla="*/ 0 w 1912316"/>
              <a:gd name="connsiteY2" fmla="*/ 0 h 1630362"/>
              <a:gd name="connsiteX3" fmla="*/ 1912316 w 1912316"/>
              <a:gd name="connsiteY3" fmla="*/ 185737 h 1630362"/>
              <a:gd name="connsiteX0" fmla="*/ 974103 w 1247861"/>
              <a:gd name="connsiteY0" fmla="*/ 0 h 2192337"/>
              <a:gd name="connsiteX1" fmla="*/ 1247861 w 1247861"/>
              <a:gd name="connsiteY1" fmla="*/ 2192337 h 2192337"/>
              <a:gd name="connsiteX2" fmla="*/ 0 w 1247861"/>
              <a:gd name="connsiteY2" fmla="*/ 561975 h 2192337"/>
              <a:gd name="connsiteX3" fmla="*/ 974103 w 1247861"/>
              <a:gd name="connsiteY3" fmla="*/ 0 h 2192337"/>
              <a:gd name="connsiteX0" fmla="*/ 345453 w 619211"/>
              <a:gd name="connsiteY0" fmla="*/ 0 h 2192337"/>
              <a:gd name="connsiteX1" fmla="*/ 619211 w 619211"/>
              <a:gd name="connsiteY1" fmla="*/ 2192337 h 2192337"/>
              <a:gd name="connsiteX2" fmla="*/ 0 w 619211"/>
              <a:gd name="connsiteY2" fmla="*/ 338137 h 2192337"/>
              <a:gd name="connsiteX3" fmla="*/ 345453 w 619211"/>
              <a:gd name="connsiteY3" fmla="*/ 0 h 2192337"/>
              <a:gd name="connsiteX0" fmla="*/ 345453 w 607374"/>
              <a:gd name="connsiteY0" fmla="*/ 0 h 2189378"/>
              <a:gd name="connsiteX1" fmla="*/ 607374 w 607374"/>
              <a:gd name="connsiteY1" fmla="*/ 2189378 h 2189378"/>
              <a:gd name="connsiteX2" fmla="*/ 0 w 607374"/>
              <a:gd name="connsiteY2" fmla="*/ 338137 h 2189378"/>
              <a:gd name="connsiteX3" fmla="*/ 345453 w 607374"/>
              <a:gd name="connsiteY3" fmla="*/ 0 h 2189378"/>
              <a:gd name="connsiteX0" fmla="*/ 345453 w 601456"/>
              <a:gd name="connsiteY0" fmla="*/ 0 h 2201215"/>
              <a:gd name="connsiteX1" fmla="*/ 601456 w 601456"/>
              <a:gd name="connsiteY1" fmla="*/ 2201215 h 2201215"/>
              <a:gd name="connsiteX2" fmla="*/ 0 w 601456"/>
              <a:gd name="connsiteY2" fmla="*/ 338137 h 2201215"/>
              <a:gd name="connsiteX3" fmla="*/ 345453 w 601456"/>
              <a:gd name="connsiteY3" fmla="*/ 0 h 2201215"/>
              <a:gd name="connsiteX0" fmla="*/ 289228 w 601456"/>
              <a:gd name="connsiteY0" fmla="*/ 0 h 2588873"/>
              <a:gd name="connsiteX1" fmla="*/ 601456 w 601456"/>
              <a:gd name="connsiteY1" fmla="*/ 2588873 h 2588873"/>
              <a:gd name="connsiteX2" fmla="*/ 0 w 601456"/>
              <a:gd name="connsiteY2" fmla="*/ 725795 h 2588873"/>
              <a:gd name="connsiteX3" fmla="*/ 289228 w 601456"/>
              <a:gd name="connsiteY3" fmla="*/ 0 h 2588873"/>
              <a:gd name="connsiteX0" fmla="*/ 304024 w 616252"/>
              <a:gd name="connsiteY0" fmla="*/ 0 h 2588873"/>
              <a:gd name="connsiteX1" fmla="*/ 616252 w 616252"/>
              <a:gd name="connsiteY1" fmla="*/ 2588873 h 2588873"/>
              <a:gd name="connsiteX2" fmla="*/ 0 w 616252"/>
              <a:gd name="connsiteY2" fmla="*/ 702122 h 2588873"/>
              <a:gd name="connsiteX3" fmla="*/ 304024 w 616252"/>
              <a:gd name="connsiteY3" fmla="*/ 0 h 258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252" h="2588873">
                <a:moveTo>
                  <a:pt x="304024" y="0"/>
                </a:moveTo>
                <a:lnTo>
                  <a:pt x="616252" y="2588873"/>
                </a:lnTo>
                <a:lnTo>
                  <a:pt x="0" y="702122"/>
                </a:lnTo>
                <a:lnTo>
                  <a:pt x="304024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6" name="triangle 14.3"/>
          <p:cNvSpPr/>
          <p:nvPr/>
        </p:nvSpPr>
        <p:spPr>
          <a:xfrm>
            <a:off x="5028853" y="1336669"/>
            <a:ext cx="2642118" cy="3794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2341403 w 2341403"/>
              <a:gd name="connsiteY0" fmla="*/ 0 h 144463"/>
              <a:gd name="connsiteX1" fmla="*/ 1553123 w 2341403"/>
              <a:gd name="connsiteY1" fmla="*/ 144463 h 144463"/>
              <a:gd name="connsiteX2" fmla="*/ 0 w 2341403"/>
              <a:gd name="connsiteY2" fmla="*/ 33246 h 144463"/>
              <a:gd name="connsiteX3" fmla="*/ 2341403 w 2341403"/>
              <a:gd name="connsiteY3" fmla="*/ 0 h 144463"/>
              <a:gd name="connsiteX0" fmla="*/ 1796906 w 1796906"/>
              <a:gd name="connsiteY0" fmla="*/ 0 h 490692"/>
              <a:gd name="connsiteX1" fmla="*/ 1553123 w 1796906"/>
              <a:gd name="connsiteY1" fmla="*/ 490692 h 490692"/>
              <a:gd name="connsiteX2" fmla="*/ 0 w 1796906"/>
              <a:gd name="connsiteY2" fmla="*/ 379475 h 490692"/>
              <a:gd name="connsiteX3" fmla="*/ 1796906 w 1796906"/>
              <a:gd name="connsiteY3" fmla="*/ 0 h 490692"/>
              <a:gd name="connsiteX0" fmla="*/ 1796906 w 2642118"/>
              <a:gd name="connsiteY0" fmla="*/ 0 h 379475"/>
              <a:gd name="connsiteX1" fmla="*/ 2642118 w 2642118"/>
              <a:gd name="connsiteY1" fmla="*/ 248036 h 379475"/>
              <a:gd name="connsiteX2" fmla="*/ 0 w 2642118"/>
              <a:gd name="connsiteY2" fmla="*/ 379475 h 379475"/>
              <a:gd name="connsiteX3" fmla="*/ 1796906 w 2642118"/>
              <a:gd name="connsiteY3" fmla="*/ 0 h 37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2118" h="379475">
                <a:moveTo>
                  <a:pt x="1796906" y="0"/>
                </a:moveTo>
                <a:lnTo>
                  <a:pt x="2642118" y="248036"/>
                </a:lnTo>
                <a:lnTo>
                  <a:pt x="0" y="379475"/>
                </a:lnTo>
                <a:lnTo>
                  <a:pt x="1796906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" name="triangle 14.0"/>
          <p:cNvSpPr/>
          <p:nvPr/>
        </p:nvSpPr>
        <p:spPr>
          <a:xfrm>
            <a:off x="5347310" y="3210849"/>
            <a:ext cx="2308311" cy="109855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2277441 w 2277441"/>
              <a:gd name="connsiteY0" fmla="*/ 0 h 411163"/>
              <a:gd name="connsiteX1" fmla="*/ 1489161 w 2277441"/>
              <a:gd name="connsiteY1" fmla="*/ 144463 h 411163"/>
              <a:gd name="connsiteX2" fmla="*/ 0 w 2277441"/>
              <a:gd name="connsiteY2" fmla="*/ 411163 h 411163"/>
              <a:gd name="connsiteX3" fmla="*/ 2277441 w 2277441"/>
              <a:gd name="connsiteY3" fmla="*/ 0 h 411163"/>
              <a:gd name="connsiteX0" fmla="*/ 2277441 w 2308311"/>
              <a:gd name="connsiteY0" fmla="*/ 687387 h 1098550"/>
              <a:gd name="connsiteX1" fmla="*/ 2308311 w 2308311"/>
              <a:gd name="connsiteY1" fmla="*/ 0 h 1098550"/>
              <a:gd name="connsiteX2" fmla="*/ 0 w 2308311"/>
              <a:gd name="connsiteY2" fmla="*/ 1098550 h 1098550"/>
              <a:gd name="connsiteX3" fmla="*/ 2277441 w 2308311"/>
              <a:gd name="connsiteY3" fmla="*/ 687387 h 1098550"/>
              <a:gd name="connsiteX0" fmla="*/ 2188541 w 2308311"/>
              <a:gd name="connsiteY0" fmla="*/ 893762 h 1098550"/>
              <a:gd name="connsiteX1" fmla="*/ 2308311 w 2308311"/>
              <a:gd name="connsiteY1" fmla="*/ 0 h 1098550"/>
              <a:gd name="connsiteX2" fmla="*/ 0 w 2308311"/>
              <a:gd name="connsiteY2" fmla="*/ 1098550 h 1098550"/>
              <a:gd name="connsiteX3" fmla="*/ 2188541 w 2308311"/>
              <a:gd name="connsiteY3" fmla="*/ 893762 h 109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8311" h="1098550">
                <a:moveTo>
                  <a:pt x="2188541" y="893762"/>
                </a:moveTo>
                <a:lnTo>
                  <a:pt x="2308311" y="0"/>
                </a:lnTo>
                <a:lnTo>
                  <a:pt x="0" y="1098550"/>
                </a:lnTo>
                <a:lnTo>
                  <a:pt x="2188541" y="89376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2" name="triangle 13.9"/>
          <p:cNvSpPr/>
          <p:nvPr/>
        </p:nvSpPr>
        <p:spPr>
          <a:xfrm>
            <a:off x="7539230" y="1598487"/>
            <a:ext cx="115180" cy="25114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1222375"/>
              <a:gd name="connsiteX1" fmla="*/ 1330411 w 1912316"/>
              <a:gd name="connsiteY1" fmla="*/ 1222375 h 1222375"/>
              <a:gd name="connsiteX2" fmla="*/ 0 w 1912316"/>
              <a:gd name="connsiteY2" fmla="*/ 0 h 1222375"/>
              <a:gd name="connsiteX3" fmla="*/ 1912316 w 1912316"/>
              <a:gd name="connsiteY3" fmla="*/ 185737 h 1222375"/>
              <a:gd name="connsiteX0" fmla="*/ 1445591 w 1445591"/>
              <a:gd name="connsiteY0" fmla="*/ 322262 h 1222375"/>
              <a:gd name="connsiteX1" fmla="*/ 1330411 w 1445591"/>
              <a:gd name="connsiteY1" fmla="*/ 1222375 h 1222375"/>
              <a:gd name="connsiteX2" fmla="*/ 0 w 1445591"/>
              <a:gd name="connsiteY2" fmla="*/ 0 h 1222375"/>
              <a:gd name="connsiteX3" fmla="*/ 1445591 w 1445591"/>
              <a:gd name="connsiteY3" fmla="*/ 322262 h 1222375"/>
              <a:gd name="connsiteX0" fmla="*/ 115180 w 115180"/>
              <a:gd name="connsiteY0" fmla="*/ 1611312 h 2511425"/>
              <a:gd name="connsiteX1" fmla="*/ 0 w 115180"/>
              <a:gd name="connsiteY1" fmla="*/ 2511425 h 2511425"/>
              <a:gd name="connsiteX2" fmla="*/ 101514 w 115180"/>
              <a:gd name="connsiteY2" fmla="*/ 0 h 2511425"/>
              <a:gd name="connsiteX3" fmla="*/ 115180 w 115180"/>
              <a:gd name="connsiteY3" fmla="*/ 1611312 h 25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180" h="2511425">
                <a:moveTo>
                  <a:pt x="115180" y="1611312"/>
                </a:moveTo>
                <a:lnTo>
                  <a:pt x="0" y="2511425"/>
                </a:lnTo>
                <a:lnTo>
                  <a:pt x="101514" y="0"/>
                </a:lnTo>
                <a:lnTo>
                  <a:pt x="115180" y="161131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4" name="triangles 13.9"/>
          <p:cNvSpPr/>
          <p:nvPr/>
        </p:nvSpPr>
        <p:spPr>
          <a:xfrm>
            <a:off x="6835572" y="1339899"/>
            <a:ext cx="1689337" cy="191234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1111337 w 1208002"/>
              <a:gd name="connsiteY0" fmla="*/ 906537 h 906537"/>
              <a:gd name="connsiteX1" fmla="*/ 0 w 1208002"/>
              <a:gd name="connsiteY1" fmla="*/ 541412 h 906537"/>
              <a:gd name="connsiteX2" fmla="*/ 344511 w 1208002"/>
              <a:gd name="connsiteY2" fmla="*/ 0 h 906537"/>
              <a:gd name="connsiteX3" fmla="*/ 1208002 w 1208002"/>
              <a:gd name="connsiteY3" fmla="*/ 38968 h 906537"/>
              <a:gd name="connsiteX4" fmla="*/ 1111337 w 1208002"/>
              <a:gd name="connsiteY4" fmla="*/ 906537 h 906537"/>
              <a:gd name="connsiteX0" fmla="*/ 1111337 w 1208002"/>
              <a:gd name="connsiteY0" fmla="*/ 1116087 h 1116087"/>
              <a:gd name="connsiteX1" fmla="*/ 0 w 1208002"/>
              <a:gd name="connsiteY1" fmla="*/ 750962 h 1116087"/>
              <a:gd name="connsiteX2" fmla="*/ 613592 w 1208002"/>
              <a:gd name="connsiteY2" fmla="*/ 0 h 1116087"/>
              <a:gd name="connsiteX3" fmla="*/ 1208002 w 1208002"/>
              <a:gd name="connsiteY3" fmla="*/ 248518 h 1116087"/>
              <a:gd name="connsiteX4" fmla="*/ 1111337 w 1208002"/>
              <a:gd name="connsiteY4" fmla="*/ 1116087 h 1116087"/>
              <a:gd name="connsiteX0" fmla="*/ 1111337 w 1111337"/>
              <a:gd name="connsiteY0" fmla="*/ 1116087 h 1116087"/>
              <a:gd name="connsiteX1" fmla="*/ 0 w 1111337"/>
              <a:gd name="connsiteY1" fmla="*/ 750962 h 1116087"/>
              <a:gd name="connsiteX2" fmla="*/ 613592 w 1111337"/>
              <a:gd name="connsiteY2" fmla="*/ 0 h 1116087"/>
              <a:gd name="connsiteX3" fmla="*/ 862720 w 1111337"/>
              <a:gd name="connsiteY3" fmla="*/ 786681 h 1116087"/>
              <a:gd name="connsiteX4" fmla="*/ 1111337 w 1111337"/>
              <a:gd name="connsiteY4" fmla="*/ 1116087 h 1116087"/>
              <a:gd name="connsiteX0" fmla="*/ 761293 w 862720"/>
              <a:gd name="connsiteY0" fmla="*/ 1644724 h 1644724"/>
              <a:gd name="connsiteX1" fmla="*/ 0 w 862720"/>
              <a:gd name="connsiteY1" fmla="*/ 750962 h 1644724"/>
              <a:gd name="connsiteX2" fmla="*/ 613592 w 862720"/>
              <a:gd name="connsiteY2" fmla="*/ 0 h 1644724"/>
              <a:gd name="connsiteX3" fmla="*/ 862720 w 862720"/>
              <a:gd name="connsiteY3" fmla="*/ 786681 h 1644724"/>
              <a:gd name="connsiteX4" fmla="*/ 761293 w 862720"/>
              <a:gd name="connsiteY4" fmla="*/ 1644724 h 1644724"/>
              <a:gd name="connsiteX0" fmla="*/ 768437 w 869864"/>
              <a:gd name="connsiteY0" fmla="*/ 1644724 h 1644724"/>
              <a:gd name="connsiteX1" fmla="*/ 0 w 869864"/>
              <a:gd name="connsiteY1" fmla="*/ 743818 h 1644724"/>
              <a:gd name="connsiteX2" fmla="*/ 620736 w 869864"/>
              <a:gd name="connsiteY2" fmla="*/ 0 h 1644724"/>
              <a:gd name="connsiteX3" fmla="*/ 869864 w 869864"/>
              <a:gd name="connsiteY3" fmla="*/ 786681 h 1644724"/>
              <a:gd name="connsiteX4" fmla="*/ 768437 w 869864"/>
              <a:gd name="connsiteY4" fmla="*/ 1644724 h 1644724"/>
              <a:gd name="connsiteX0" fmla="*/ 1883804 w 1883804"/>
              <a:gd name="connsiteY0" fmla="*/ 2106948 h 2106948"/>
              <a:gd name="connsiteX1" fmla="*/ 0 w 1883804"/>
              <a:gd name="connsiteY1" fmla="*/ 743818 h 2106948"/>
              <a:gd name="connsiteX2" fmla="*/ 620736 w 1883804"/>
              <a:gd name="connsiteY2" fmla="*/ 0 h 2106948"/>
              <a:gd name="connsiteX3" fmla="*/ 869864 w 1883804"/>
              <a:gd name="connsiteY3" fmla="*/ 786681 h 2106948"/>
              <a:gd name="connsiteX4" fmla="*/ 1883804 w 1883804"/>
              <a:gd name="connsiteY4" fmla="*/ 2106948 h 2106948"/>
              <a:gd name="connsiteX0" fmla="*/ 1263068 w 1263068"/>
              <a:gd name="connsiteY0" fmla="*/ 2106948 h 2106948"/>
              <a:gd name="connsiteX1" fmla="*/ 389123 w 1263068"/>
              <a:gd name="connsiteY1" fmla="*/ 2065176 h 2106948"/>
              <a:gd name="connsiteX2" fmla="*/ 0 w 1263068"/>
              <a:gd name="connsiteY2" fmla="*/ 0 h 2106948"/>
              <a:gd name="connsiteX3" fmla="*/ 249128 w 1263068"/>
              <a:gd name="connsiteY3" fmla="*/ 786681 h 2106948"/>
              <a:gd name="connsiteX4" fmla="*/ 1263068 w 1263068"/>
              <a:gd name="connsiteY4" fmla="*/ 2106948 h 2106948"/>
              <a:gd name="connsiteX0" fmla="*/ 1263068 w 1263068"/>
              <a:gd name="connsiteY0" fmla="*/ 2106948 h 2106948"/>
              <a:gd name="connsiteX1" fmla="*/ 389123 w 1263068"/>
              <a:gd name="connsiteY1" fmla="*/ 2065176 h 2106948"/>
              <a:gd name="connsiteX2" fmla="*/ 0 w 1263068"/>
              <a:gd name="connsiteY2" fmla="*/ 0 h 2106948"/>
              <a:gd name="connsiteX3" fmla="*/ 1022851 w 1263068"/>
              <a:gd name="connsiteY3" fmla="*/ 1334316 h 2106948"/>
              <a:gd name="connsiteX4" fmla="*/ 1263068 w 1263068"/>
              <a:gd name="connsiteY4" fmla="*/ 2106948 h 2106948"/>
              <a:gd name="connsiteX0" fmla="*/ 1675050 w 1675050"/>
              <a:gd name="connsiteY0" fmla="*/ 1890909 h 1890909"/>
              <a:gd name="connsiteX1" fmla="*/ 801105 w 1675050"/>
              <a:gd name="connsiteY1" fmla="*/ 1849137 h 1890909"/>
              <a:gd name="connsiteX2" fmla="*/ 0 w 1675050"/>
              <a:gd name="connsiteY2" fmla="*/ 0 h 1890909"/>
              <a:gd name="connsiteX3" fmla="*/ 1434833 w 1675050"/>
              <a:gd name="connsiteY3" fmla="*/ 1118277 h 1890909"/>
              <a:gd name="connsiteX4" fmla="*/ 1675050 w 1675050"/>
              <a:gd name="connsiteY4" fmla="*/ 1890909 h 1890909"/>
              <a:gd name="connsiteX0" fmla="*/ 1675050 w 1675050"/>
              <a:gd name="connsiteY0" fmla="*/ 1890909 h 1890909"/>
              <a:gd name="connsiteX1" fmla="*/ 801105 w 1675050"/>
              <a:gd name="connsiteY1" fmla="*/ 1849137 h 1890909"/>
              <a:gd name="connsiteX2" fmla="*/ 0 w 1675050"/>
              <a:gd name="connsiteY2" fmla="*/ 0 h 1890909"/>
              <a:gd name="connsiteX3" fmla="*/ 1439596 w 1675050"/>
              <a:gd name="connsiteY3" fmla="*/ 1106371 h 1890909"/>
              <a:gd name="connsiteX4" fmla="*/ 1675050 w 1675050"/>
              <a:gd name="connsiteY4" fmla="*/ 1890909 h 1890909"/>
              <a:gd name="connsiteX0" fmla="*/ 1677431 w 1677431"/>
              <a:gd name="connsiteY0" fmla="*/ 1888528 h 1888528"/>
              <a:gd name="connsiteX1" fmla="*/ 801105 w 1677431"/>
              <a:gd name="connsiteY1" fmla="*/ 1849137 h 1888528"/>
              <a:gd name="connsiteX2" fmla="*/ 0 w 1677431"/>
              <a:gd name="connsiteY2" fmla="*/ 0 h 1888528"/>
              <a:gd name="connsiteX3" fmla="*/ 1439596 w 1677431"/>
              <a:gd name="connsiteY3" fmla="*/ 1106371 h 1888528"/>
              <a:gd name="connsiteX4" fmla="*/ 1677431 w 1677431"/>
              <a:gd name="connsiteY4" fmla="*/ 1888528 h 1888528"/>
              <a:gd name="connsiteX0" fmla="*/ 1689337 w 1689337"/>
              <a:gd name="connsiteY0" fmla="*/ 1912341 h 1912341"/>
              <a:gd name="connsiteX1" fmla="*/ 813011 w 1689337"/>
              <a:gd name="connsiteY1" fmla="*/ 1872950 h 1912341"/>
              <a:gd name="connsiteX2" fmla="*/ 0 w 1689337"/>
              <a:gd name="connsiteY2" fmla="*/ 0 h 1912341"/>
              <a:gd name="connsiteX3" fmla="*/ 1451502 w 1689337"/>
              <a:gd name="connsiteY3" fmla="*/ 1130184 h 1912341"/>
              <a:gd name="connsiteX4" fmla="*/ 1689337 w 1689337"/>
              <a:gd name="connsiteY4" fmla="*/ 1912341 h 191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9337" h="1912341">
                <a:moveTo>
                  <a:pt x="1689337" y="1912341"/>
                </a:moveTo>
                <a:lnTo>
                  <a:pt x="813011" y="1872950"/>
                </a:lnTo>
                <a:lnTo>
                  <a:pt x="0" y="0"/>
                </a:lnTo>
                <a:lnTo>
                  <a:pt x="1451502" y="1130184"/>
                </a:lnTo>
                <a:lnTo>
                  <a:pt x="1689337" y="1912341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" name="triangles 13.7"/>
          <p:cNvSpPr/>
          <p:nvPr/>
        </p:nvSpPr>
        <p:spPr>
          <a:xfrm>
            <a:off x="4338083" y="1022704"/>
            <a:ext cx="2465474" cy="69362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1570124 w 1570124"/>
              <a:gd name="connsiteY0" fmla="*/ 527050 h 527050"/>
              <a:gd name="connsiteX1" fmla="*/ 0 w 1570124"/>
              <a:gd name="connsiteY1" fmla="*/ 138113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27050 h 527050"/>
              <a:gd name="connsiteX1" fmla="*/ 0 w 1570124"/>
              <a:gd name="connsiteY1" fmla="*/ 152400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19906 h 519906"/>
              <a:gd name="connsiteX1" fmla="*/ 0 w 1570124"/>
              <a:gd name="connsiteY1" fmla="*/ 145256 h 519906"/>
              <a:gd name="connsiteX2" fmla="*/ 784933 w 1570124"/>
              <a:gd name="connsiteY2" fmla="*/ 0 h 519906"/>
              <a:gd name="connsiteX3" fmla="*/ 1570124 w 1570124"/>
              <a:gd name="connsiteY3" fmla="*/ 519906 h 519906"/>
              <a:gd name="connsiteX0" fmla="*/ 1570124 w 1570124"/>
              <a:gd name="connsiteY0" fmla="*/ 519906 h 519906"/>
              <a:gd name="connsiteX1" fmla="*/ 699739 w 1570124"/>
              <a:gd name="connsiteY1" fmla="*/ 313423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1570124 w 1570124"/>
              <a:gd name="connsiteY0" fmla="*/ 519906 h 519906"/>
              <a:gd name="connsiteX1" fmla="*/ 821183 w 1570124"/>
              <a:gd name="connsiteY1" fmla="*/ 372954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2024149 w 2024149"/>
              <a:gd name="connsiteY0" fmla="*/ 418306 h 418306"/>
              <a:gd name="connsiteX1" fmla="*/ 821183 w 2024149"/>
              <a:gd name="connsiteY1" fmla="*/ 372954 h 418306"/>
              <a:gd name="connsiteX2" fmla="*/ 0 w 2024149"/>
              <a:gd name="connsiteY2" fmla="*/ 145256 h 418306"/>
              <a:gd name="connsiteX3" fmla="*/ 784933 w 2024149"/>
              <a:gd name="connsiteY3" fmla="*/ 0 h 418306"/>
              <a:gd name="connsiteX4" fmla="*/ 2024149 w 2024149"/>
              <a:gd name="connsiteY4" fmla="*/ 418306 h 418306"/>
              <a:gd name="connsiteX0" fmla="*/ 2024149 w 2024149"/>
              <a:gd name="connsiteY0" fmla="*/ 418306 h 795229"/>
              <a:gd name="connsiteX1" fmla="*/ 230633 w 2024149"/>
              <a:gd name="connsiteY1" fmla="*/ 795229 h 795229"/>
              <a:gd name="connsiteX2" fmla="*/ 0 w 2024149"/>
              <a:gd name="connsiteY2" fmla="*/ 145256 h 795229"/>
              <a:gd name="connsiteX3" fmla="*/ 784933 w 2024149"/>
              <a:gd name="connsiteY3" fmla="*/ 0 h 795229"/>
              <a:gd name="connsiteX4" fmla="*/ 2024149 w 2024149"/>
              <a:gd name="connsiteY4" fmla="*/ 418306 h 795229"/>
              <a:gd name="connsiteX0" fmla="*/ 2024149 w 2024149"/>
              <a:gd name="connsiteY0" fmla="*/ 316706 h 693629"/>
              <a:gd name="connsiteX1" fmla="*/ 230633 w 2024149"/>
              <a:gd name="connsiteY1" fmla="*/ 693629 h 693629"/>
              <a:gd name="connsiteX2" fmla="*/ 0 w 2024149"/>
              <a:gd name="connsiteY2" fmla="*/ 43656 h 693629"/>
              <a:gd name="connsiteX3" fmla="*/ 880183 w 2024149"/>
              <a:gd name="connsiteY3" fmla="*/ 0 h 693629"/>
              <a:gd name="connsiteX4" fmla="*/ 2024149 w 2024149"/>
              <a:gd name="connsiteY4" fmla="*/ 316706 h 693629"/>
              <a:gd name="connsiteX0" fmla="*/ 2001924 w 2001924"/>
              <a:gd name="connsiteY0" fmla="*/ 316706 h 693629"/>
              <a:gd name="connsiteX1" fmla="*/ 230633 w 2001924"/>
              <a:gd name="connsiteY1" fmla="*/ 693629 h 693629"/>
              <a:gd name="connsiteX2" fmla="*/ 0 w 2001924"/>
              <a:gd name="connsiteY2" fmla="*/ 43656 h 693629"/>
              <a:gd name="connsiteX3" fmla="*/ 880183 w 2001924"/>
              <a:gd name="connsiteY3" fmla="*/ 0 h 693629"/>
              <a:gd name="connsiteX4" fmla="*/ 2001924 w 2001924"/>
              <a:gd name="connsiteY4" fmla="*/ 316706 h 693629"/>
              <a:gd name="connsiteX0" fmla="*/ 2465474 w 2465474"/>
              <a:gd name="connsiteY0" fmla="*/ 316706 h 693629"/>
              <a:gd name="connsiteX1" fmla="*/ 694183 w 2465474"/>
              <a:gd name="connsiteY1" fmla="*/ 693629 h 693629"/>
              <a:gd name="connsiteX2" fmla="*/ 0 w 2465474"/>
              <a:gd name="connsiteY2" fmla="*/ 259556 h 693629"/>
              <a:gd name="connsiteX3" fmla="*/ 1343733 w 2465474"/>
              <a:gd name="connsiteY3" fmla="*/ 0 h 693629"/>
              <a:gd name="connsiteX4" fmla="*/ 2465474 w 2465474"/>
              <a:gd name="connsiteY4" fmla="*/ 316706 h 69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5474" h="693629">
                <a:moveTo>
                  <a:pt x="2465474" y="316706"/>
                </a:moveTo>
                <a:lnTo>
                  <a:pt x="694183" y="693629"/>
                </a:lnTo>
                <a:lnTo>
                  <a:pt x="0" y="259556"/>
                </a:lnTo>
                <a:lnTo>
                  <a:pt x="1343733" y="0"/>
                </a:lnTo>
                <a:lnTo>
                  <a:pt x="2465474" y="3167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4" name="triangles 13.1"/>
          <p:cNvSpPr/>
          <p:nvPr/>
        </p:nvSpPr>
        <p:spPr>
          <a:xfrm>
            <a:off x="8286149" y="1717198"/>
            <a:ext cx="236624" cy="239225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1570124 w 1570124"/>
              <a:gd name="connsiteY0" fmla="*/ 527050 h 527050"/>
              <a:gd name="connsiteX1" fmla="*/ 0 w 1570124"/>
              <a:gd name="connsiteY1" fmla="*/ 138113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27050 h 527050"/>
              <a:gd name="connsiteX1" fmla="*/ 0 w 1570124"/>
              <a:gd name="connsiteY1" fmla="*/ 152400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19906 h 519906"/>
              <a:gd name="connsiteX1" fmla="*/ 0 w 1570124"/>
              <a:gd name="connsiteY1" fmla="*/ 145256 h 519906"/>
              <a:gd name="connsiteX2" fmla="*/ 784933 w 1570124"/>
              <a:gd name="connsiteY2" fmla="*/ 0 h 519906"/>
              <a:gd name="connsiteX3" fmla="*/ 1570124 w 1570124"/>
              <a:gd name="connsiteY3" fmla="*/ 519906 h 519906"/>
              <a:gd name="connsiteX0" fmla="*/ 1570124 w 1570124"/>
              <a:gd name="connsiteY0" fmla="*/ 519906 h 519906"/>
              <a:gd name="connsiteX1" fmla="*/ 699739 w 1570124"/>
              <a:gd name="connsiteY1" fmla="*/ 313423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1570124 w 1570124"/>
              <a:gd name="connsiteY0" fmla="*/ 519906 h 519906"/>
              <a:gd name="connsiteX1" fmla="*/ 821183 w 1570124"/>
              <a:gd name="connsiteY1" fmla="*/ 372954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1570124 w 1570124"/>
              <a:gd name="connsiteY0" fmla="*/ 996156 h 996156"/>
              <a:gd name="connsiteX1" fmla="*/ 821183 w 1570124"/>
              <a:gd name="connsiteY1" fmla="*/ 849204 h 996156"/>
              <a:gd name="connsiteX2" fmla="*/ 0 w 1570124"/>
              <a:gd name="connsiteY2" fmla="*/ 621506 h 996156"/>
              <a:gd name="connsiteX3" fmla="*/ 759533 w 1570124"/>
              <a:gd name="connsiteY3" fmla="*/ 0 h 996156"/>
              <a:gd name="connsiteX4" fmla="*/ 1570124 w 1570124"/>
              <a:gd name="connsiteY4" fmla="*/ 996156 h 996156"/>
              <a:gd name="connsiteX0" fmla="*/ 928774 w 928774"/>
              <a:gd name="connsiteY0" fmla="*/ 996156 h 996156"/>
              <a:gd name="connsiteX1" fmla="*/ 179833 w 928774"/>
              <a:gd name="connsiteY1" fmla="*/ 849204 h 996156"/>
              <a:gd name="connsiteX2" fmla="*/ 0 w 928774"/>
              <a:gd name="connsiteY2" fmla="*/ 748506 h 996156"/>
              <a:gd name="connsiteX3" fmla="*/ 118183 w 928774"/>
              <a:gd name="connsiteY3" fmla="*/ 0 h 996156"/>
              <a:gd name="connsiteX4" fmla="*/ 928774 w 928774"/>
              <a:gd name="connsiteY4" fmla="*/ 996156 h 996156"/>
              <a:gd name="connsiteX0" fmla="*/ 928774 w 928774"/>
              <a:gd name="connsiteY0" fmla="*/ 996156 h 1531829"/>
              <a:gd name="connsiteX1" fmla="*/ 122683 w 928774"/>
              <a:gd name="connsiteY1" fmla="*/ 1531829 h 1531829"/>
              <a:gd name="connsiteX2" fmla="*/ 0 w 928774"/>
              <a:gd name="connsiteY2" fmla="*/ 748506 h 1531829"/>
              <a:gd name="connsiteX3" fmla="*/ 118183 w 928774"/>
              <a:gd name="connsiteY3" fmla="*/ 0 h 1531829"/>
              <a:gd name="connsiteX4" fmla="*/ 928774 w 928774"/>
              <a:gd name="connsiteY4" fmla="*/ 996156 h 1531829"/>
              <a:gd name="connsiteX0" fmla="*/ 236624 w 236624"/>
              <a:gd name="connsiteY0" fmla="*/ 1526381 h 1531829"/>
              <a:gd name="connsiteX1" fmla="*/ 122683 w 236624"/>
              <a:gd name="connsiteY1" fmla="*/ 1531829 h 1531829"/>
              <a:gd name="connsiteX2" fmla="*/ 0 w 236624"/>
              <a:gd name="connsiteY2" fmla="*/ 748506 h 1531829"/>
              <a:gd name="connsiteX3" fmla="*/ 118183 w 236624"/>
              <a:gd name="connsiteY3" fmla="*/ 0 h 1531829"/>
              <a:gd name="connsiteX4" fmla="*/ 236624 w 236624"/>
              <a:gd name="connsiteY4" fmla="*/ 1526381 h 1531829"/>
              <a:gd name="connsiteX0" fmla="*/ 236624 w 236624"/>
              <a:gd name="connsiteY0" fmla="*/ 1526381 h 2392254"/>
              <a:gd name="connsiteX1" fmla="*/ 135383 w 236624"/>
              <a:gd name="connsiteY1" fmla="*/ 2392254 h 2392254"/>
              <a:gd name="connsiteX2" fmla="*/ 0 w 236624"/>
              <a:gd name="connsiteY2" fmla="*/ 748506 h 2392254"/>
              <a:gd name="connsiteX3" fmla="*/ 118183 w 236624"/>
              <a:gd name="connsiteY3" fmla="*/ 0 h 2392254"/>
              <a:gd name="connsiteX4" fmla="*/ 236624 w 236624"/>
              <a:gd name="connsiteY4" fmla="*/ 1526381 h 239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624" h="2392254">
                <a:moveTo>
                  <a:pt x="236624" y="1526381"/>
                </a:moveTo>
                <a:lnTo>
                  <a:pt x="135383" y="2392254"/>
                </a:lnTo>
                <a:lnTo>
                  <a:pt x="0" y="748506"/>
                </a:lnTo>
                <a:lnTo>
                  <a:pt x="118183" y="0"/>
                </a:lnTo>
                <a:lnTo>
                  <a:pt x="236624" y="1526381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1" name="triangle 13.0"/>
          <p:cNvSpPr/>
          <p:nvPr/>
        </p:nvSpPr>
        <p:spPr>
          <a:xfrm>
            <a:off x="4729356" y="1341495"/>
            <a:ext cx="2089236" cy="10699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864691 w 1864691"/>
              <a:gd name="connsiteY0" fmla="*/ 4762 h 149225"/>
              <a:gd name="connsiteX1" fmla="*/ 1076411 w 1864691"/>
              <a:gd name="connsiteY1" fmla="*/ 149225 h 149225"/>
              <a:gd name="connsiteX2" fmla="*/ 0 w 1864691"/>
              <a:gd name="connsiteY2" fmla="*/ 0 h 149225"/>
              <a:gd name="connsiteX3" fmla="*/ 1864691 w 1864691"/>
              <a:gd name="connsiteY3" fmla="*/ 4762 h 149225"/>
              <a:gd name="connsiteX0" fmla="*/ 1864691 w 1864691"/>
              <a:gd name="connsiteY0" fmla="*/ 4762 h 225425"/>
              <a:gd name="connsiteX1" fmla="*/ 1387561 w 1864691"/>
              <a:gd name="connsiteY1" fmla="*/ 225425 h 225425"/>
              <a:gd name="connsiteX2" fmla="*/ 0 w 1864691"/>
              <a:gd name="connsiteY2" fmla="*/ 0 h 225425"/>
              <a:gd name="connsiteX3" fmla="*/ 1864691 w 1864691"/>
              <a:gd name="connsiteY3" fmla="*/ 4762 h 225425"/>
              <a:gd name="connsiteX0" fmla="*/ 2201241 w 2201241"/>
              <a:gd name="connsiteY0" fmla="*/ 0 h 417513"/>
              <a:gd name="connsiteX1" fmla="*/ 1387561 w 2201241"/>
              <a:gd name="connsiteY1" fmla="*/ 417513 h 417513"/>
              <a:gd name="connsiteX2" fmla="*/ 0 w 2201241"/>
              <a:gd name="connsiteY2" fmla="*/ 192088 h 417513"/>
              <a:gd name="connsiteX3" fmla="*/ 2201241 w 2201241"/>
              <a:gd name="connsiteY3" fmla="*/ 0 h 417513"/>
              <a:gd name="connsiteX0" fmla="*/ 2201241 w 2201241"/>
              <a:gd name="connsiteY0" fmla="*/ 0 h 417513"/>
              <a:gd name="connsiteX1" fmla="*/ 1371686 w 2201241"/>
              <a:gd name="connsiteY1" fmla="*/ 417513 h 417513"/>
              <a:gd name="connsiteX2" fmla="*/ 0 w 2201241"/>
              <a:gd name="connsiteY2" fmla="*/ 192088 h 417513"/>
              <a:gd name="connsiteX3" fmla="*/ 2201241 w 2201241"/>
              <a:gd name="connsiteY3" fmla="*/ 0 h 417513"/>
              <a:gd name="connsiteX0" fmla="*/ 2026616 w 2026616"/>
              <a:gd name="connsiteY0" fmla="*/ 0 h 766763"/>
              <a:gd name="connsiteX1" fmla="*/ 1197061 w 2026616"/>
              <a:gd name="connsiteY1" fmla="*/ 417513 h 766763"/>
              <a:gd name="connsiteX2" fmla="*/ 0 w 2026616"/>
              <a:gd name="connsiteY2" fmla="*/ 766763 h 766763"/>
              <a:gd name="connsiteX3" fmla="*/ 2026616 w 2026616"/>
              <a:gd name="connsiteY3" fmla="*/ 0 h 766763"/>
              <a:gd name="connsiteX0" fmla="*/ 289891 w 1197061"/>
              <a:gd name="connsiteY0" fmla="*/ 0 h 674688"/>
              <a:gd name="connsiteX1" fmla="*/ 1197061 w 1197061"/>
              <a:gd name="connsiteY1" fmla="*/ 325438 h 674688"/>
              <a:gd name="connsiteX2" fmla="*/ 0 w 1197061"/>
              <a:gd name="connsiteY2" fmla="*/ 674688 h 674688"/>
              <a:gd name="connsiteX3" fmla="*/ 289891 w 1197061"/>
              <a:gd name="connsiteY3" fmla="*/ 0 h 674688"/>
              <a:gd name="connsiteX0" fmla="*/ 289891 w 2089236"/>
              <a:gd name="connsiteY0" fmla="*/ 395287 h 1069975"/>
              <a:gd name="connsiteX1" fmla="*/ 2089236 w 2089236"/>
              <a:gd name="connsiteY1" fmla="*/ 0 h 1069975"/>
              <a:gd name="connsiteX2" fmla="*/ 0 w 2089236"/>
              <a:gd name="connsiteY2" fmla="*/ 1069975 h 1069975"/>
              <a:gd name="connsiteX3" fmla="*/ 289891 w 2089236"/>
              <a:gd name="connsiteY3" fmla="*/ 395287 h 106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9236" h="1069975">
                <a:moveTo>
                  <a:pt x="289891" y="395287"/>
                </a:moveTo>
                <a:lnTo>
                  <a:pt x="2089236" y="0"/>
                </a:lnTo>
                <a:lnTo>
                  <a:pt x="0" y="1069975"/>
                </a:lnTo>
                <a:lnTo>
                  <a:pt x="289891" y="39528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" name="triangles 12.3"/>
          <p:cNvSpPr/>
          <p:nvPr/>
        </p:nvSpPr>
        <p:spPr>
          <a:xfrm>
            <a:off x="3960714" y="2417292"/>
            <a:ext cx="1389126" cy="189309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1111337 w 1208002"/>
              <a:gd name="connsiteY0" fmla="*/ 906537 h 906537"/>
              <a:gd name="connsiteX1" fmla="*/ 0 w 1208002"/>
              <a:gd name="connsiteY1" fmla="*/ 541412 h 906537"/>
              <a:gd name="connsiteX2" fmla="*/ 344511 w 1208002"/>
              <a:gd name="connsiteY2" fmla="*/ 0 h 906537"/>
              <a:gd name="connsiteX3" fmla="*/ 1208002 w 1208002"/>
              <a:gd name="connsiteY3" fmla="*/ 38968 h 906537"/>
              <a:gd name="connsiteX4" fmla="*/ 1111337 w 1208002"/>
              <a:gd name="connsiteY4" fmla="*/ 906537 h 906537"/>
              <a:gd name="connsiteX0" fmla="*/ 1111337 w 1208002"/>
              <a:gd name="connsiteY0" fmla="*/ 1116087 h 1116087"/>
              <a:gd name="connsiteX1" fmla="*/ 0 w 1208002"/>
              <a:gd name="connsiteY1" fmla="*/ 750962 h 1116087"/>
              <a:gd name="connsiteX2" fmla="*/ 613592 w 1208002"/>
              <a:gd name="connsiteY2" fmla="*/ 0 h 1116087"/>
              <a:gd name="connsiteX3" fmla="*/ 1208002 w 1208002"/>
              <a:gd name="connsiteY3" fmla="*/ 248518 h 1116087"/>
              <a:gd name="connsiteX4" fmla="*/ 1111337 w 1208002"/>
              <a:gd name="connsiteY4" fmla="*/ 1116087 h 1116087"/>
              <a:gd name="connsiteX0" fmla="*/ 1111337 w 1111337"/>
              <a:gd name="connsiteY0" fmla="*/ 1116087 h 1116087"/>
              <a:gd name="connsiteX1" fmla="*/ 0 w 1111337"/>
              <a:gd name="connsiteY1" fmla="*/ 750962 h 1116087"/>
              <a:gd name="connsiteX2" fmla="*/ 613592 w 1111337"/>
              <a:gd name="connsiteY2" fmla="*/ 0 h 1116087"/>
              <a:gd name="connsiteX3" fmla="*/ 862720 w 1111337"/>
              <a:gd name="connsiteY3" fmla="*/ 786681 h 1116087"/>
              <a:gd name="connsiteX4" fmla="*/ 1111337 w 1111337"/>
              <a:gd name="connsiteY4" fmla="*/ 1116087 h 1116087"/>
              <a:gd name="connsiteX0" fmla="*/ 761293 w 862720"/>
              <a:gd name="connsiteY0" fmla="*/ 1644724 h 1644724"/>
              <a:gd name="connsiteX1" fmla="*/ 0 w 862720"/>
              <a:gd name="connsiteY1" fmla="*/ 750962 h 1644724"/>
              <a:gd name="connsiteX2" fmla="*/ 613592 w 862720"/>
              <a:gd name="connsiteY2" fmla="*/ 0 h 1644724"/>
              <a:gd name="connsiteX3" fmla="*/ 862720 w 862720"/>
              <a:gd name="connsiteY3" fmla="*/ 786681 h 1644724"/>
              <a:gd name="connsiteX4" fmla="*/ 761293 w 862720"/>
              <a:gd name="connsiteY4" fmla="*/ 1644724 h 1644724"/>
              <a:gd name="connsiteX0" fmla="*/ 768437 w 869864"/>
              <a:gd name="connsiteY0" fmla="*/ 1644724 h 1644724"/>
              <a:gd name="connsiteX1" fmla="*/ 0 w 869864"/>
              <a:gd name="connsiteY1" fmla="*/ 743818 h 1644724"/>
              <a:gd name="connsiteX2" fmla="*/ 620736 w 869864"/>
              <a:gd name="connsiteY2" fmla="*/ 0 h 1644724"/>
              <a:gd name="connsiteX3" fmla="*/ 869864 w 869864"/>
              <a:gd name="connsiteY3" fmla="*/ 786681 h 1644724"/>
              <a:gd name="connsiteX4" fmla="*/ 768437 w 869864"/>
              <a:gd name="connsiteY4" fmla="*/ 1644724 h 1644724"/>
              <a:gd name="connsiteX0" fmla="*/ 1178012 w 1178012"/>
              <a:gd name="connsiteY0" fmla="*/ 1587574 h 1587574"/>
              <a:gd name="connsiteX1" fmla="*/ 0 w 1178012"/>
              <a:gd name="connsiteY1" fmla="*/ 743818 h 1587574"/>
              <a:gd name="connsiteX2" fmla="*/ 620736 w 1178012"/>
              <a:gd name="connsiteY2" fmla="*/ 0 h 1587574"/>
              <a:gd name="connsiteX3" fmla="*/ 869864 w 1178012"/>
              <a:gd name="connsiteY3" fmla="*/ 786681 h 1587574"/>
              <a:gd name="connsiteX4" fmla="*/ 1178012 w 1178012"/>
              <a:gd name="connsiteY4" fmla="*/ 1587574 h 1587574"/>
              <a:gd name="connsiteX0" fmla="*/ 1266912 w 1266912"/>
              <a:gd name="connsiteY0" fmla="*/ 1587574 h 1587574"/>
              <a:gd name="connsiteX1" fmla="*/ 0 w 1266912"/>
              <a:gd name="connsiteY1" fmla="*/ 1058143 h 1587574"/>
              <a:gd name="connsiteX2" fmla="*/ 709636 w 1266912"/>
              <a:gd name="connsiteY2" fmla="*/ 0 h 1587574"/>
              <a:gd name="connsiteX3" fmla="*/ 958764 w 1266912"/>
              <a:gd name="connsiteY3" fmla="*/ 786681 h 1587574"/>
              <a:gd name="connsiteX4" fmla="*/ 1266912 w 1266912"/>
              <a:gd name="connsiteY4" fmla="*/ 1587574 h 1587574"/>
              <a:gd name="connsiteX0" fmla="*/ 1263737 w 1263737"/>
              <a:gd name="connsiteY0" fmla="*/ 1578049 h 1578049"/>
              <a:gd name="connsiteX1" fmla="*/ 0 w 1263737"/>
              <a:gd name="connsiteY1" fmla="*/ 1058143 h 1578049"/>
              <a:gd name="connsiteX2" fmla="*/ 709636 w 1263737"/>
              <a:gd name="connsiteY2" fmla="*/ 0 h 1578049"/>
              <a:gd name="connsiteX3" fmla="*/ 958764 w 1263737"/>
              <a:gd name="connsiteY3" fmla="*/ 786681 h 1578049"/>
              <a:gd name="connsiteX4" fmla="*/ 1263737 w 1263737"/>
              <a:gd name="connsiteY4" fmla="*/ 1578049 h 1578049"/>
              <a:gd name="connsiteX0" fmla="*/ 1389126 w 1389126"/>
              <a:gd name="connsiteY0" fmla="*/ 1784424 h 1784424"/>
              <a:gd name="connsiteX1" fmla="*/ 125389 w 1389126"/>
              <a:gd name="connsiteY1" fmla="*/ 1264518 h 1784424"/>
              <a:gd name="connsiteX2" fmla="*/ 0 w 1389126"/>
              <a:gd name="connsiteY2" fmla="*/ 0 h 1784424"/>
              <a:gd name="connsiteX3" fmla="*/ 1084153 w 1389126"/>
              <a:gd name="connsiteY3" fmla="*/ 993056 h 1784424"/>
              <a:gd name="connsiteX4" fmla="*/ 1389126 w 1389126"/>
              <a:gd name="connsiteY4" fmla="*/ 1784424 h 1784424"/>
              <a:gd name="connsiteX0" fmla="*/ 1389126 w 1389126"/>
              <a:gd name="connsiteY0" fmla="*/ 1893093 h 1893093"/>
              <a:gd name="connsiteX1" fmla="*/ 125389 w 1389126"/>
              <a:gd name="connsiteY1" fmla="*/ 1373187 h 1893093"/>
              <a:gd name="connsiteX2" fmla="*/ 0 w 1389126"/>
              <a:gd name="connsiteY2" fmla="*/ 108669 h 1893093"/>
              <a:gd name="connsiteX3" fmla="*/ 760303 w 1389126"/>
              <a:gd name="connsiteY3" fmla="*/ 0 h 1893093"/>
              <a:gd name="connsiteX4" fmla="*/ 1389126 w 1389126"/>
              <a:gd name="connsiteY4" fmla="*/ 1893093 h 1893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126" h="1893093">
                <a:moveTo>
                  <a:pt x="1389126" y="1893093"/>
                </a:moveTo>
                <a:lnTo>
                  <a:pt x="125389" y="1373187"/>
                </a:lnTo>
                <a:lnTo>
                  <a:pt x="0" y="108669"/>
                </a:lnTo>
                <a:lnTo>
                  <a:pt x="760303" y="0"/>
                </a:lnTo>
                <a:lnTo>
                  <a:pt x="1389126" y="1893093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" name="triangle 12.1"/>
          <p:cNvSpPr/>
          <p:nvPr/>
        </p:nvSpPr>
        <p:spPr>
          <a:xfrm>
            <a:off x="5330331" y="4109397"/>
            <a:ext cx="2201241" cy="41751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864691 w 1864691"/>
              <a:gd name="connsiteY0" fmla="*/ 4762 h 149225"/>
              <a:gd name="connsiteX1" fmla="*/ 1076411 w 1864691"/>
              <a:gd name="connsiteY1" fmla="*/ 149225 h 149225"/>
              <a:gd name="connsiteX2" fmla="*/ 0 w 1864691"/>
              <a:gd name="connsiteY2" fmla="*/ 0 h 149225"/>
              <a:gd name="connsiteX3" fmla="*/ 1864691 w 1864691"/>
              <a:gd name="connsiteY3" fmla="*/ 4762 h 149225"/>
              <a:gd name="connsiteX0" fmla="*/ 1864691 w 1864691"/>
              <a:gd name="connsiteY0" fmla="*/ 4762 h 225425"/>
              <a:gd name="connsiteX1" fmla="*/ 1387561 w 1864691"/>
              <a:gd name="connsiteY1" fmla="*/ 225425 h 225425"/>
              <a:gd name="connsiteX2" fmla="*/ 0 w 1864691"/>
              <a:gd name="connsiteY2" fmla="*/ 0 h 225425"/>
              <a:gd name="connsiteX3" fmla="*/ 1864691 w 1864691"/>
              <a:gd name="connsiteY3" fmla="*/ 4762 h 225425"/>
              <a:gd name="connsiteX0" fmla="*/ 2201241 w 2201241"/>
              <a:gd name="connsiteY0" fmla="*/ 0 h 417513"/>
              <a:gd name="connsiteX1" fmla="*/ 1387561 w 2201241"/>
              <a:gd name="connsiteY1" fmla="*/ 417513 h 417513"/>
              <a:gd name="connsiteX2" fmla="*/ 0 w 2201241"/>
              <a:gd name="connsiteY2" fmla="*/ 192088 h 417513"/>
              <a:gd name="connsiteX3" fmla="*/ 2201241 w 2201241"/>
              <a:gd name="connsiteY3" fmla="*/ 0 h 417513"/>
              <a:gd name="connsiteX0" fmla="*/ 2201241 w 2201241"/>
              <a:gd name="connsiteY0" fmla="*/ 0 h 417513"/>
              <a:gd name="connsiteX1" fmla="*/ 1371686 w 2201241"/>
              <a:gd name="connsiteY1" fmla="*/ 417513 h 417513"/>
              <a:gd name="connsiteX2" fmla="*/ 0 w 2201241"/>
              <a:gd name="connsiteY2" fmla="*/ 192088 h 417513"/>
              <a:gd name="connsiteX3" fmla="*/ 2201241 w 2201241"/>
              <a:gd name="connsiteY3" fmla="*/ 0 h 41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1241" h="417513">
                <a:moveTo>
                  <a:pt x="2201241" y="0"/>
                </a:moveTo>
                <a:lnTo>
                  <a:pt x="1371686" y="417513"/>
                </a:lnTo>
                <a:lnTo>
                  <a:pt x="0" y="192088"/>
                </a:lnTo>
                <a:lnTo>
                  <a:pt x="2201241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" name="triangle 11.22"/>
          <p:cNvSpPr/>
          <p:nvPr/>
        </p:nvSpPr>
        <p:spPr>
          <a:xfrm>
            <a:off x="5688307" y="1017983"/>
            <a:ext cx="1966766" cy="55768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  <a:gd name="connsiteX0" fmla="*/ 1912316 w 1912316"/>
              <a:gd name="connsiteY0" fmla="*/ 185737 h 651355"/>
              <a:gd name="connsiteX1" fmla="*/ 1846635 w 1912316"/>
              <a:gd name="connsiteY1" fmla="*/ 651355 h 651355"/>
              <a:gd name="connsiteX2" fmla="*/ 0 w 1912316"/>
              <a:gd name="connsiteY2" fmla="*/ 0 h 651355"/>
              <a:gd name="connsiteX3" fmla="*/ 1912316 w 1912316"/>
              <a:gd name="connsiteY3" fmla="*/ 185737 h 651355"/>
              <a:gd name="connsiteX0" fmla="*/ 1805264 w 1846635"/>
              <a:gd name="connsiteY0" fmla="*/ 274947 h 651355"/>
              <a:gd name="connsiteX1" fmla="*/ 1846635 w 1846635"/>
              <a:gd name="connsiteY1" fmla="*/ 651355 h 651355"/>
              <a:gd name="connsiteX2" fmla="*/ 0 w 1846635"/>
              <a:gd name="connsiteY2" fmla="*/ 0 h 651355"/>
              <a:gd name="connsiteX3" fmla="*/ 1805264 w 1846635"/>
              <a:gd name="connsiteY3" fmla="*/ 274947 h 651355"/>
              <a:gd name="connsiteX0" fmla="*/ 1930158 w 1971529"/>
              <a:gd name="connsiteY0" fmla="*/ 181277 h 557685"/>
              <a:gd name="connsiteX1" fmla="*/ 1971529 w 1971529"/>
              <a:gd name="connsiteY1" fmla="*/ 557685 h 557685"/>
              <a:gd name="connsiteX2" fmla="*/ 0 w 1971529"/>
              <a:gd name="connsiteY2" fmla="*/ 0 h 557685"/>
              <a:gd name="connsiteX3" fmla="*/ 1930158 w 1971529"/>
              <a:gd name="connsiteY3" fmla="*/ 181277 h 557685"/>
              <a:gd name="connsiteX0" fmla="*/ 1930158 w 1971529"/>
              <a:gd name="connsiteY0" fmla="*/ 190802 h 567210"/>
              <a:gd name="connsiteX1" fmla="*/ 1971529 w 1971529"/>
              <a:gd name="connsiteY1" fmla="*/ 567210 h 567210"/>
              <a:gd name="connsiteX2" fmla="*/ 0 w 1971529"/>
              <a:gd name="connsiteY2" fmla="*/ 0 h 567210"/>
              <a:gd name="connsiteX3" fmla="*/ 1930158 w 1971529"/>
              <a:gd name="connsiteY3" fmla="*/ 190802 h 567210"/>
              <a:gd name="connsiteX0" fmla="*/ 1925395 w 1971529"/>
              <a:gd name="connsiteY0" fmla="*/ 186039 h 567210"/>
              <a:gd name="connsiteX1" fmla="*/ 1971529 w 1971529"/>
              <a:gd name="connsiteY1" fmla="*/ 567210 h 567210"/>
              <a:gd name="connsiteX2" fmla="*/ 0 w 1971529"/>
              <a:gd name="connsiteY2" fmla="*/ 0 h 567210"/>
              <a:gd name="connsiteX3" fmla="*/ 1925395 w 1971529"/>
              <a:gd name="connsiteY3" fmla="*/ 186039 h 567210"/>
              <a:gd name="connsiteX0" fmla="*/ 1925395 w 1966766"/>
              <a:gd name="connsiteY0" fmla="*/ 186039 h 557685"/>
              <a:gd name="connsiteX1" fmla="*/ 1966766 w 1966766"/>
              <a:gd name="connsiteY1" fmla="*/ 557685 h 557685"/>
              <a:gd name="connsiteX2" fmla="*/ 0 w 1966766"/>
              <a:gd name="connsiteY2" fmla="*/ 0 h 557685"/>
              <a:gd name="connsiteX3" fmla="*/ 1925395 w 1966766"/>
              <a:gd name="connsiteY3" fmla="*/ 186039 h 55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6766" h="557685">
                <a:moveTo>
                  <a:pt x="1925395" y="186039"/>
                </a:moveTo>
                <a:lnTo>
                  <a:pt x="1966766" y="557685"/>
                </a:lnTo>
                <a:lnTo>
                  <a:pt x="0" y="0"/>
                </a:lnTo>
                <a:lnTo>
                  <a:pt x="1925395" y="18603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6" name="triangle 11.1"/>
          <p:cNvSpPr/>
          <p:nvPr/>
        </p:nvSpPr>
        <p:spPr>
          <a:xfrm>
            <a:off x="6842508" y="1204610"/>
            <a:ext cx="803361" cy="2011363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788405 w 1788405"/>
              <a:gd name="connsiteY0" fmla="*/ 690562 h 1073150"/>
              <a:gd name="connsiteX1" fmla="*/ 0 w 1788405"/>
              <a:gd name="connsiteY1" fmla="*/ 1073150 h 1073150"/>
              <a:gd name="connsiteX2" fmla="*/ 552364 w 1788405"/>
              <a:gd name="connsiteY2" fmla="*/ 0 h 1073150"/>
              <a:gd name="connsiteX3" fmla="*/ 1788405 w 1788405"/>
              <a:gd name="connsiteY3" fmla="*/ 690562 h 1073150"/>
              <a:gd name="connsiteX0" fmla="*/ 1236041 w 1236041"/>
              <a:gd name="connsiteY0" fmla="*/ 690562 h 1879600"/>
              <a:gd name="connsiteX1" fmla="*/ 803361 w 1236041"/>
              <a:gd name="connsiteY1" fmla="*/ 1879600 h 1879600"/>
              <a:gd name="connsiteX2" fmla="*/ 0 w 1236041"/>
              <a:gd name="connsiteY2" fmla="*/ 0 h 1879600"/>
              <a:gd name="connsiteX3" fmla="*/ 1236041 w 1236041"/>
              <a:gd name="connsiteY3" fmla="*/ 690562 h 1879600"/>
              <a:gd name="connsiteX0" fmla="*/ 769316 w 803361"/>
              <a:gd name="connsiteY0" fmla="*/ 0 h 2011363"/>
              <a:gd name="connsiteX1" fmla="*/ 803361 w 803361"/>
              <a:gd name="connsiteY1" fmla="*/ 2011363 h 2011363"/>
              <a:gd name="connsiteX2" fmla="*/ 0 w 803361"/>
              <a:gd name="connsiteY2" fmla="*/ 131763 h 2011363"/>
              <a:gd name="connsiteX3" fmla="*/ 769316 w 803361"/>
              <a:gd name="connsiteY3" fmla="*/ 0 h 201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3361" h="2011363">
                <a:moveTo>
                  <a:pt x="769316" y="0"/>
                </a:moveTo>
                <a:lnTo>
                  <a:pt x="803361" y="2011363"/>
                </a:lnTo>
                <a:lnTo>
                  <a:pt x="0" y="131763"/>
                </a:lnTo>
                <a:lnTo>
                  <a:pt x="769316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2" name="triangle 10.8"/>
          <p:cNvSpPr/>
          <p:nvPr/>
        </p:nvSpPr>
        <p:spPr>
          <a:xfrm>
            <a:off x="4102440" y="2416258"/>
            <a:ext cx="1239130" cy="1887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788405 w 1788405"/>
              <a:gd name="connsiteY0" fmla="*/ 1068387 h 1450975"/>
              <a:gd name="connsiteX1" fmla="*/ 0 w 1788405"/>
              <a:gd name="connsiteY1" fmla="*/ 1450975 h 1450975"/>
              <a:gd name="connsiteX2" fmla="*/ 961939 w 1788405"/>
              <a:gd name="connsiteY2" fmla="*/ 0 h 1450975"/>
              <a:gd name="connsiteX3" fmla="*/ 1788405 w 1788405"/>
              <a:gd name="connsiteY3" fmla="*/ 1068387 h 1450975"/>
              <a:gd name="connsiteX0" fmla="*/ 1578855 w 1578855"/>
              <a:gd name="connsiteY0" fmla="*/ 1887537 h 1887537"/>
              <a:gd name="connsiteX1" fmla="*/ 0 w 1578855"/>
              <a:gd name="connsiteY1" fmla="*/ 1450975 h 1887537"/>
              <a:gd name="connsiteX2" fmla="*/ 961939 w 1578855"/>
              <a:gd name="connsiteY2" fmla="*/ 0 h 1887537"/>
              <a:gd name="connsiteX3" fmla="*/ 1578855 w 1578855"/>
              <a:gd name="connsiteY3" fmla="*/ 1887537 h 1887537"/>
              <a:gd name="connsiteX0" fmla="*/ 1239130 w 1239130"/>
              <a:gd name="connsiteY0" fmla="*/ 1887537 h 1887537"/>
              <a:gd name="connsiteX1" fmla="*/ 0 w 1239130"/>
              <a:gd name="connsiteY1" fmla="*/ 1377950 h 1887537"/>
              <a:gd name="connsiteX2" fmla="*/ 622214 w 1239130"/>
              <a:gd name="connsiteY2" fmla="*/ 0 h 1887537"/>
              <a:gd name="connsiteX3" fmla="*/ 1239130 w 1239130"/>
              <a:gd name="connsiteY3" fmla="*/ 1887537 h 188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9130" h="1887537">
                <a:moveTo>
                  <a:pt x="1239130" y="1887537"/>
                </a:moveTo>
                <a:lnTo>
                  <a:pt x="0" y="1377950"/>
                </a:lnTo>
                <a:lnTo>
                  <a:pt x="622214" y="0"/>
                </a:lnTo>
                <a:lnTo>
                  <a:pt x="1239130" y="1887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4" name="triangle 10.8"/>
          <p:cNvSpPr/>
          <p:nvPr/>
        </p:nvSpPr>
        <p:spPr>
          <a:xfrm>
            <a:off x="3734642" y="1851703"/>
            <a:ext cx="358861" cy="19526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483605 w 1483605"/>
              <a:gd name="connsiteY0" fmla="*/ 319087 h 1254125"/>
              <a:gd name="connsiteX1" fmla="*/ 0 w 1483605"/>
              <a:gd name="connsiteY1" fmla="*/ 1254125 h 1254125"/>
              <a:gd name="connsiteX2" fmla="*/ 345989 w 1483605"/>
              <a:gd name="connsiteY2" fmla="*/ 0 h 1254125"/>
              <a:gd name="connsiteX3" fmla="*/ 1483605 w 1483605"/>
              <a:gd name="connsiteY3" fmla="*/ 319087 h 1254125"/>
              <a:gd name="connsiteX0" fmla="*/ 1775791 w 1775791"/>
              <a:gd name="connsiteY0" fmla="*/ 633412 h 1568450"/>
              <a:gd name="connsiteX1" fmla="*/ 292186 w 1775791"/>
              <a:gd name="connsiteY1" fmla="*/ 1568450 h 1568450"/>
              <a:gd name="connsiteX2" fmla="*/ 0 w 1775791"/>
              <a:gd name="connsiteY2" fmla="*/ 0 h 1568450"/>
              <a:gd name="connsiteX3" fmla="*/ 1775791 w 1775791"/>
              <a:gd name="connsiteY3" fmla="*/ 633412 h 1568450"/>
              <a:gd name="connsiteX0" fmla="*/ 159716 w 292186"/>
              <a:gd name="connsiteY0" fmla="*/ 300037 h 1568450"/>
              <a:gd name="connsiteX1" fmla="*/ 292186 w 292186"/>
              <a:gd name="connsiteY1" fmla="*/ 1568450 h 1568450"/>
              <a:gd name="connsiteX2" fmla="*/ 0 w 292186"/>
              <a:gd name="connsiteY2" fmla="*/ 0 h 1568450"/>
              <a:gd name="connsiteX3" fmla="*/ 159716 w 292186"/>
              <a:gd name="connsiteY3" fmla="*/ 300037 h 1568450"/>
              <a:gd name="connsiteX0" fmla="*/ 226391 w 358861"/>
              <a:gd name="connsiteY0" fmla="*/ 684212 h 1952625"/>
              <a:gd name="connsiteX1" fmla="*/ 358861 w 358861"/>
              <a:gd name="connsiteY1" fmla="*/ 1952625 h 1952625"/>
              <a:gd name="connsiteX2" fmla="*/ 0 w 358861"/>
              <a:gd name="connsiteY2" fmla="*/ 0 h 1952625"/>
              <a:gd name="connsiteX3" fmla="*/ 226391 w 358861"/>
              <a:gd name="connsiteY3" fmla="*/ 684212 h 195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861" h="1952625">
                <a:moveTo>
                  <a:pt x="226391" y="684212"/>
                </a:moveTo>
                <a:lnTo>
                  <a:pt x="358861" y="1952625"/>
                </a:lnTo>
                <a:lnTo>
                  <a:pt x="0" y="0"/>
                </a:lnTo>
                <a:lnTo>
                  <a:pt x="226391" y="68421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0" name="triangle 10.6"/>
          <p:cNvSpPr/>
          <p:nvPr/>
        </p:nvSpPr>
        <p:spPr>
          <a:xfrm>
            <a:off x="5701977" y="1019552"/>
            <a:ext cx="1912316" cy="33020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905880 w 1905880"/>
              <a:gd name="connsiteY0" fmla="*/ 487362 h 701675"/>
              <a:gd name="connsiteX1" fmla="*/ 0 w 1905880"/>
              <a:gd name="connsiteY1" fmla="*/ 701675 h 701675"/>
              <a:gd name="connsiteX2" fmla="*/ 650789 w 1905880"/>
              <a:gd name="connsiteY2" fmla="*/ 0 h 701675"/>
              <a:gd name="connsiteX3" fmla="*/ 1905880 w 1905880"/>
              <a:gd name="connsiteY3" fmla="*/ 487362 h 701675"/>
              <a:gd name="connsiteX0" fmla="*/ 1255091 w 1255091"/>
              <a:gd name="connsiteY0" fmla="*/ 487362 h 622300"/>
              <a:gd name="connsiteX1" fmla="*/ 466811 w 1255091"/>
              <a:gd name="connsiteY1" fmla="*/ 622300 h 622300"/>
              <a:gd name="connsiteX2" fmla="*/ 0 w 1255091"/>
              <a:gd name="connsiteY2" fmla="*/ 0 h 622300"/>
              <a:gd name="connsiteX3" fmla="*/ 1255091 w 1255091"/>
              <a:gd name="connsiteY3" fmla="*/ 487362 h 622300"/>
              <a:gd name="connsiteX0" fmla="*/ 1912316 w 1912316"/>
              <a:gd name="connsiteY0" fmla="*/ 195262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95262 h 330200"/>
              <a:gd name="connsiteX0" fmla="*/ 1912316 w 1912316"/>
              <a:gd name="connsiteY0" fmla="*/ 185737 h 330200"/>
              <a:gd name="connsiteX1" fmla="*/ 1124036 w 1912316"/>
              <a:gd name="connsiteY1" fmla="*/ 330200 h 330200"/>
              <a:gd name="connsiteX2" fmla="*/ 0 w 1912316"/>
              <a:gd name="connsiteY2" fmla="*/ 0 h 330200"/>
              <a:gd name="connsiteX3" fmla="*/ 1912316 w 1912316"/>
              <a:gd name="connsiteY3" fmla="*/ 185737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2316" h="330200">
                <a:moveTo>
                  <a:pt x="1912316" y="185737"/>
                </a:moveTo>
                <a:lnTo>
                  <a:pt x="1124036" y="330200"/>
                </a:lnTo>
                <a:lnTo>
                  <a:pt x="0" y="0"/>
                </a:lnTo>
                <a:lnTo>
                  <a:pt x="1912316" y="1857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8" name="triangle 10.1"/>
          <p:cNvSpPr/>
          <p:nvPr/>
        </p:nvSpPr>
        <p:spPr>
          <a:xfrm>
            <a:off x="5032220" y="1022497"/>
            <a:ext cx="1788405" cy="7016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8405" h="701675">
                <a:moveTo>
                  <a:pt x="1788405" y="319087"/>
                </a:moveTo>
                <a:lnTo>
                  <a:pt x="0" y="701675"/>
                </a:lnTo>
                <a:lnTo>
                  <a:pt x="650789" y="0"/>
                </a:lnTo>
                <a:lnTo>
                  <a:pt x="1788405" y="31908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7" name="triangle 10.01"/>
          <p:cNvSpPr/>
          <p:nvPr/>
        </p:nvSpPr>
        <p:spPr>
          <a:xfrm>
            <a:off x="6842377" y="1345612"/>
            <a:ext cx="1435980" cy="110648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858255 w 1858255"/>
              <a:gd name="connsiteY0" fmla="*/ 1077912 h 1314450"/>
              <a:gd name="connsiteX1" fmla="*/ 0 w 1858255"/>
              <a:gd name="connsiteY1" fmla="*/ 1314450 h 1314450"/>
              <a:gd name="connsiteX2" fmla="*/ 968289 w 1858255"/>
              <a:gd name="connsiteY2" fmla="*/ 0 h 1314450"/>
              <a:gd name="connsiteX3" fmla="*/ 1858255 w 1858255"/>
              <a:gd name="connsiteY3" fmla="*/ 1077912 h 1314450"/>
              <a:gd name="connsiteX0" fmla="*/ 1435980 w 1435980"/>
              <a:gd name="connsiteY0" fmla="*/ 1106487 h 1106487"/>
              <a:gd name="connsiteX1" fmla="*/ 0 w 1435980"/>
              <a:gd name="connsiteY1" fmla="*/ 0 h 1106487"/>
              <a:gd name="connsiteX2" fmla="*/ 546014 w 1435980"/>
              <a:gd name="connsiteY2" fmla="*/ 28575 h 1106487"/>
              <a:gd name="connsiteX3" fmla="*/ 1435980 w 1435980"/>
              <a:gd name="connsiteY3" fmla="*/ 1106487 h 1106487"/>
              <a:gd name="connsiteX0" fmla="*/ 1435980 w 1435980"/>
              <a:gd name="connsiteY0" fmla="*/ 1106487 h 1106487"/>
              <a:gd name="connsiteX1" fmla="*/ 0 w 1435980"/>
              <a:gd name="connsiteY1" fmla="*/ 0 h 1106487"/>
              <a:gd name="connsiteX2" fmla="*/ 819064 w 1435980"/>
              <a:gd name="connsiteY2" fmla="*/ 228600 h 1106487"/>
              <a:gd name="connsiteX3" fmla="*/ 1435980 w 1435980"/>
              <a:gd name="connsiteY3" fmla="*/ 1106487 h 110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980" h="1106487">
                <a:moveTo>
                  <a:pt x="1435980" y="1106487"/>
                </a:moveTo>
                <a:lnTo>
                  <a:pt x="0" y="0"/>
                </a:lnTo>
                <a:lnTo>
                  <a:pt x="819064" y="228600"/>
                </a:lnTo>
                <a:lnTo>
                  <a:pt x="1435980" y="110648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triangle 9.7"/>
          <p:cNvSpPr/>
          <p:nvPr/>
        </p:nvSpPr>
        <p:spPr>
          <a:xfrm>
            <a:off x="6693055" y="3206313"/>
            <a:ext cx="1724905" cy="13176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397880 w 1397880"/>
              <a:gd name="connsiteY0" fmla="*/ 696912 h 1314450"/>
              <a:gd name="connsiteX1" fmla="*/ 0 w 1397880"/>
              <a:gd name="connsiteY1" fmla="*/ 1314450 h 1314450"/>
              <a:gd name="connsiteX2" fmla="*/ 968289 w 1397880"/>
              <a:gd name="connsiteY2" fmla="*/ 0 h 1314450"/>
              <a:gd name="connsiteX3" fmla="*/ 1397880 w 1397880"/>
              <a:gd name="connsiteY3" fmla="*/ 696912 h 1314450"/>
              <a:gd name="connsiteX0" fmla="*/ 1397880 w 1397880"/>
              <a:gd name="connsiteY0" fmla="*/ 900112 h 1517650"/>
              <a:gd name="connsiteX1" fmla="*/ 0 w 1397880"/>
              <a:gd name="connsiteY1" fmla="*/ 1517650 h 1517650"/>
              <a:gd name="connsiteX2" fmla="*/ 625389 w 1397880"/>
              <a:gd name="connsiteY2" fmla="*/ 0 h 1517650"/>
              <a:gd name="connsiteX3" fmla="*/ 1397880 w 1397880"/>
              <a:gd name="connsiteY3" fmla="*/ 900112 h 1517650"/>
              <a:gd name="connsiteX0" fmla="*/ 1724905 w 1724905"/>
              <a:gd name="connsiteY0" fmla="*/ 900112 h 1317625"/>
              <a:gd name="connsiteX1" fmla="*/ 0 w 1724905"/>
              <a:gd name="connsiteY1" fmla="*/ 1317625 h 1317625"/>
              <a:gd name="connsiteX2" fmla="*/ 952414 w 1724905"/>
              <a:gd name="connsiteY2" fmla="*/ 0 h 1317625"/>
              <a:gd name="connsiteX3" fmla="*/ 1724905 w 1724905"/>
              <a:gd name="connsiteY3" fmla="*/ 900112 h 13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905" h="1317625">
                <a:moveTo>
                  <a:pt x="1724905" y="900112"/>
                </a:moveTo>
                <a:lnTo>
                  <a:pt x="0" y="1317625"/>
                </a:lnTo>
                <a:lnTo>
                  <a:pt x="952414" y="0"/>
                </a:lnTo>
                <a:lnTo>
                  <a:pt x="1724905" y="90011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9" name="triangle 9.7"/>
          <p:cNvSpPr/>
          <p:nvPr/>
        </p:nvSpPr>
        <p:spPr>
          <a:xfrm>
            <a:off x="6689581" y="4111890"/>
            <a:ext cx="1728080" cy="41275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397880 w 1397880"/>
              <a:gd name="connsiteY0" fmla="*/ 696912 h 1314450"/>
              <a:gd name="connsiteX1" fmla="*/ 0 w 1397880"/>
              <a:gd name="connsiteY1" fmla="*/ 1314450 h 1314450"/>
              <a:gd name="connsiteX2" fmla="*/ 968289 w 1397880"/>
              <a:gd name="connsiteY2" fmla="*/ 0 h 1314450"/>
              <a:gd name="connsiteX3" fmla="*/ 1397880 w 1397880"/>
              <a:gd name="connsiteY3" fmla="*/ 696912 h 1314450"/>
              <a:gd name="connsiteX0" fmla="*/ 1397880 w 1397880"/>
              <a:gd name="connsiteY0" fmla="*/ 900112 h 1517650"/>
              <a:gd name="connsiteX1" fmla="*/ 0 w 1397880"/>
              <a:gd name="connsiteY1" fmla="*/ 1517650 h 1517650"/>
              <a:gd name="connsiteX2" fmla="*/ 625389 w 1397880"/>
              <a:gd name="connsiteY2" fmla="*/ 0 h 1517650"/>
              <a:gd name="connsiteX3" fmla="*/ 1397880 w 1397880"/>
              <a:gd name="connsiteY3" fmla="*/ 900112 h 1517650"/>
              <a:gd name="connsiteX0" fmla="*/ 1724905 w 1724905"/>
              <a:gd name="connsiteY0" fmla="*/ 900112 h 1317625"/>
              <a:gd name="connsiteX1" fmla="*/ 0 w 1724905"/>
              <a:gd name="connsiteY1" fmla="*/ 1317625 h 1317625"/>
              <a:gd name="connsiteX2" fmla="*/ 952414 w 1724905"/>
              <a:gd name="connsiteY2" fmla="*/ 0 h 1317625"/>
              <a:gd name="connsiteX3" fmla="*/ 1724905 w 1724905"/>
              <a:gd name="connsiteY3" fmla="*/ 900112 h 1317625"/>
              <a:gd name="connsiteX0" fmla="*/ 1724905 w 1724905"/>
              <a:gd name="connsiteY0" fmla="*/ 0 h 417513"/>
              <a:gd name="connsiteX1" fmla="*/ 0 w 1724905"/>
              <a:gd name="connsiteY1" fmla="*/ 417513 h 417513"/>
              <a:gd name="connsiteX2" fmla="*/ 857164 w 1724905"/>
              <a:gd name="connsiteY2" fmla="*/ 4763 h 417513"/>
              <a:gd name="connsiteX3" fmla="*/ 1724905 w 1724905"/>
              <a:gd name="connsiteY3" fmla="*/ 0 h 417513"/>
              <a:gd name="connsiteX0" fmla="*/ 1728080 w 1728080"/>
              <a:gd name="connsiteY0" fmla="*/ 4762 h 412750"/>
              <a:gd name="connsiteX1" fmla="*/ 0 w 1728080"/>
              <a:gd name="connsiteY1" fmla="*/ 412750 h 412750"/>
              <a:gd name="connsiteX2" fmla="*/ 857164 w 1728080"/>
              <a:gd name="connsiteY2" fmla="*/ 0 h 412750"/>
              <a:gd name="connsiteX3" fmla="*/ 1728080 w 1728080"/>
              <a:gd name="connsiteY3" fmla="*/ 4762 h 412750"/>
              <a:gd name="connsiteX0" fmla="*/ 1728080 w 1728080"/>
              <a:gd name="connsiteY0" fmla="*/ 4762 h 412750"/>
              <a:gd name="connsiteX1" fmla="*/ 0 w 1728080"/>
              <a:gd name="connsiteY1" fmla="*/ 412750 h 412750"/>
              <a:gd name="connsiteX2" fmla="*/ 841289 w 1728080"/>
              <a:gd name="connsiteY2" fmla="*/ 0 h 412750"/>
              <a:gd name="connsiteX3" fmla="*/ 1728080 w 1728080"/>
              <a:gd name="connsiteY3" fmla="*/ 4762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080" h="412750">
                <a:moveTo>
                  <a:pt x="1728080" y="4762"/>
                </a:moveTo>
                <a:lnTo>
                  <a:pt x="0" y="412750"/>
                </a:lnTo>
                <a:lnTo>
                  <a:pt x="841289" y="0"/>
                </a:lnTo>
                <a:lnTo>
                  <a:pt x="1728080" y="476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2" name="triangle 9.2"/>
          <p:cNvSpPr/>
          <p:nvPr/>
        </p:nvSpPr>
        <p:spPr>
          <a:xfrm>
            <a:off x="4713095" y="1038015"/>
            <a:ext cx="959472" cy="13858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491418 w 784933"/>
              <a:gd name="connsiteY0" fmla="*/ 962819 h 962819"/>
              <a:gd name="connsiteX1" fmla="*/ 0 w 784933"/>
              <a:gd name="connsiteY1" fmla="*/ 138113 h 962819"/>
              <a:gd name="connsiteX2" fmla="*/ 784933 w 784933"/>
              <a:gd name="connsiteY2" fmla="*/ 0 h 962819"/>
              <a:gd name="connsiteX3" fmla="*/ 491418 w 784933"/>
              <a:gd name="connsiteY3" fmla="*/ 962819 h 962819"/>
              <a:gd name="connsiteX0" fmla="*/ 234243 w 527758"/>
              <a:gd name="connsiteY0" fmla="*/ 962819 h 962819"/>
              <a:gd name="connsiteX1" fmla="*/ 0 w 527758"/>
              <a:gd name="connsiteY1" fmla="*/ 169069 h 962819"/>
              <a:gd name="connsiteX2" fmla="*/ 527758 w 527758"/>
              <a:gd name="connsiteY2" fmla="*/ 0 h 962819"/>
              <a:gd name="connsiteX3" fmla="*/ 234243 w 527758"/>
              <a:gd name="connsiteY3" fmla="*/ 962819 h 962819"/>
              <a:gd name="connsiteX0" fmla="*/ 234243 w 234243"/>
              <a:gd name="connsiteY0" fmla="*/ 1512888 h 1512888"/>
              <a:gd name="connsiteX1" fmla="*/ 0 w 234243"/>
              <a:gd name="connsiteY1" fmla="*/ 719138 h 1512888"/>
              <a:gd name="connsiteX2" fmla="*/ 120565 w 234243"/>
              <a:gd name="connsiteY2" fmla="*/ 0 h 1512888"/>
              <a:gd name="connsiteX3" fmla="*/ 234243 w 234243"/>
              <a:gd name="connsiteY3" fmla="*/ 1512888 h 1512888"/>
              <a:gd name="connsiteX0" fmla="*/ 0 w 499097"/>
              <a:gd name="connsiteY0" fmla="*/ 1512888 h 1512888"/>
              <a:gd name="connsiteX1" fmla="*/ 378532 w 499097"/>
              <a:gd name="connsiteY1" fmla="*/ 719138 h 1512888"/>
              <a:gd name="connsiteX2" fmla="*/ 499097 w 499097"/>
              <a:gd name="connsiteY2" fmla="*/ 0 h 1512888"/>
              <a:gd name="connsiteX3" fmla="*/ 0 w 499097"/>
              <a:gd name="connsiteY3" fmla="*/ 1512888 h 1512888"/>
              <a:gd name="connsiteX0" fmla="*/ 0 w 959472"/>
              <a:gd name="connsiteY0" fmla="*/ 1385888 h 1385888"/>
              <a:gd name="connsiteX1" fmla="*/ 378532 w 959472"/>
              <a:gd name="connsiteY1" fmla="*/ 5921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0 w 959472"/>
              <a:gd name="connsiteY0" fmla="*/ 1385888 h 1385888"/>
              <a:gd name="connsiteX1" fmla="*/ 311857 w 959472"/>
              <a:gd name="connsiteY1" fmla="*/ 6937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472" h="1385888">
                <a:moveTo>
                  <a:pt x="0" y="1385888"/>
                </a:moveTo>
                <a:lnTo>
                  <a:pt x="311857" y="693738"/>
                </a:lnTo>
                <a:lnTo>
                  <a:pt x="959472" y="0"/>
                </a:lnTo>
                <a:lnTo>
                  <a:pt x="0" y="138588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3" name="triangle 9.2"/>
          <p:cNvSpPr/>
          <p:nvPr/>
        </p:nvSpPr>
        <p:spPr>
          <a:xfrm>
            <a:off x="4326404" y="1022498"/>
            <a:ext cx="1349290" cy="13985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491418 w 784933"/>
              <a:gd name="connsiteY0" fmla="*/ 962819 h 962819"/>
              <a:gd name="connsiteX1" fmla="*/ 0 w 784933"/>
              <a:gd name="connsiteY1" fmla="*/ 138113 h 962819"/>
              <a:gd name="connsiteX2" fmla="*/ 784933 w 784933"/>
              <a:gd name="connsiteY2" fmla="*/ 0 h 962819"/>
              <a:gd name="connsiteX3" fmla="*/ 491418 w 784933"/>
              <a:gd name="connsiteY3" fmla="*/ 962819 h 962819"/>
              <a:gd name="connsiteX0" fmla="*/ 234243 w 527758"/>
              <a:gd name="connsiteY0" fmla="*/ 962819 h 962819"/>
              <a:gd name="connsiteX1" fmla="*/ 0 w 527758"/>
              <a:gd name="connsiteY1" fmla="*/ 169069 h 962819"/>
              <a:gd name="connsiteX2" fmla="*/ 527758 w 527758"/>
              <a:gd name="connsiteY2" fmla="*/ 0 h 962819"/>
              <a:gd name="connsiteX3" fmla="*/ 234243 w 527758"/>
              <a:gd name="connsiteY3" fmla="*/ 962819 h 962819"/>
              <a:gd name="connsiteX0" fmla="*/ 234243 w 234243"/>
              <a:gd name="connsiteY0" fmla="*/ 1512888 h 1512888"/>
              <a:gd name="connsiteX1" fmla="*/ 0 w 234243"/>
              <a:gd name="connsiteY1" fmla="*/ 719138 h 1512888"/>
              <a:gd name="connsiteX2" fmla="*/ 120565 w 234243"/>
              <a:gd name="connsiteY2" fmla="*/ 0 h 1512888"/>
              <a:gd name="connsiteX3" fmla="*/ 234243 w 234243"/>
              <a:gd name="connsiteY3" fmla="*/ 1512888 h 1512888"/>
              <a:gd name="connsiteX0" fmla="*/ 0 w 499097"/>
              <a:gd name="connsiteY0" fmla="*/ 1512888 h 1512888"/>
              <a:gd name="connsiteX1" fmla="*/ 378532 w 499097"/>
              <a:gd name="connsiteY1" fmla="*/ 719138 h 1512888"/>
              <a:gd name="connsiteX2" fmla="*/ 499097 w 499097"/>
              <a:gd name="connsiteY2" fmla="*/ 0 h 1512888"/>
              <a:gd name="connsiteX3" fmla="*/ 0 w 499097"/>
              <a:gd name="connsiteY3" fmla="*/ 1512888 h 1512888"/>
              <a:gd name="connsiteX0" fmla="*/ 0 w 959472"/>
              <a:gd name="connsiteY0" fmla="*/ 1385888 h 1385888"/>
              <a:gd name="connsiteX1" fmla="*/ 378532 w 959472"/>
              <a:gd name="connsiteY1" fmla="*/ 5921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0 w 959472"/>
              <a:gd name="connsiteY0" fmla="*/ 1385888 h 1385888"/>
              <a:gd name="connsiteX1" fmla="*/ 311857 w 959472"/>
              <a:gd name="connsiteY1" fmla="*/ 6937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386643 w 1346115"/>
              <a:gd name="connsiteY0" fmla="*/ 1385888 h 1385888"/>
              <a:gd name="connsiteX1" fmla="*/ 0 w 1346115"/>
              <a:gd name="connsiteY1" fmla="*/ 236538 h 1385888"/>
              <a:gd name="connsiteX2" fmla="*/ 1346115 w 1346115"/>
              <a:gd name="connsiteY2" fmla="*/ 0 h 1385888"/>
              <a:gd name="connsiteX3" fmla="*/ 386643 w 1346115"/>
              <a:gd name="connsiteY3" fmla="*/ 1385888 h 1385888"/>
              <a:gd name="connsiteX0" fmla="*/ 386643 w 1349290"/>
              <a:gd name="connsiteY0" fmla="*/ 1398588 h 1398588"/>
              <a:gd name="connsiteX1" fmla="*/ 0 w 1349290"/>
              <a:gd name="connsiteY1" fmla="*/ 249238 h 1398588"/>
              <a:gd name="connsiteX2" fmla="*/ 1349290 w 1349290"/>
              <a:gd name="connsiteY2" fmla="*/ 0 h 1398588"/>
              <a:gd name="connsiteX3" fmla="*/ 386643 w 1349290"/>
              <a:gd name="connsiteY3" fmla="*/ 1398588 h 139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9290" h="1398588">
                <a:moveTo>
                  <a:pt x="386643" y="1398588"/>
                </a:moveTo>
                <a:lnTo>
                  <a:pt x="0" y="249238"/>
                </a:lnTo>
                <a:lnTo>
                  <a:pt x="1349290" y="0"/>
                </a:lnTo>
                <a:lnTo>
                  <a:pt x="386643" y="139858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4" name="triangle 9.2"/>
          <p:cNvSpPr/>
          <p:nvPr/>
        </p:nvSpPr>
        <p:spPr>
          <a:xfrm>
            <a:off x="7651351" y="1573825"/>
            <a:ext cx="755478" cy="1647032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491418 w 784933"/>
              <a:gd name="connsiteY0" fmla="*/ 962819 h 962819"/>
              <a:gd name="connsiteX1" fmla="*/ 0 w 784933"/>
              <a:gd name="connsiteY1" fmla="*/ 138113 h 962819"/>
              <a:gd name="connsiteX2" fmla="*/ 784933 w 784933"/>
              <a:gd name="connsiteY2" fmla="*/ 0 h 962819"/>
              <a:gd name="connsiteX3" fmla="*/ 491418 w 784933"/>
              <a:gd name="connsiteY3" fmla="*/ 962819 h 962819"/>
              <a:gd name="connsiteX0" fmla="*/ 234243 w 527758"/>
              <a:gd name="connsiteY0" fmla="*/ 962819 h 962819"/>
              <a:gd name="connsiteX1" fmla="*/ 0 w 527758"/>
              <a:gd name="connsiteY1" fmla="*/ 169069 h 962819"/>
              <a:gd name="connsiteX2" fmla="*/ 527758 w 527758"/>
              <a:gd name="connsiteY2" fmla="*/ 0 h 962819"/>
              <a:gd name="connsiteX3" fmla="*/ 234243 w 527758"/>
              <a:gd name="connsiteY3" fmla="*/ 962819 h 962819"/>
              <a:gd name="connsiteX0" fmla="*/ 234243 w 234243"/>
              <a:gd name="connsiteY0" fmla="*/ 1512888 h 1512888"/>
              <a:gd name="connsiteX1" fmla="*/ 0 w 234243"/>
              <a:gd name="connsiteY1" fmla="*/ 719138 h 1512888"/>
              <a:gd name="connsiteX2" fmla="*/ 120565 w 234243"/>
              <a:gd name="connsiteY2" fmla="*/ 0 h 1512888"/>
              <a:gd name="connsiteX3" fmla="*/ 234243 w 234243"/>
              <a:gd name="connsiteY3" fmla="*/ 1512888 h 1512888"/>
              <a:gd name="connsiteX0" fmla="*/ 0 w 499097"/>
              <a:gd name="connsiteY0" fmla="*/ 1512888 h 1512888"/>
              <a:gd name="connsiteX1" fmla="*/ 378532 w 499097"/>
              <a:gd name="connsiteY1" fmla="*/ 719138 h 1512888"/>
              <a:gd name="connsiteX2" fmla="*/ 499097 w 499097"/>
              <a:gd name="connsiteY2" fmla="*/ 0 h 1512888"/>
              <a:gd name="connsiteX3" fmla="*/ 0 w 499097"/>
              <a:gd name="connsiteY3" fmla="*/ 1512888 h 1512888"/>
              <a:gd name="connsiteX0" fmla="*/ 0 w 959472"/>
              <a:gd name="connsiteY0" fmla="*/ 1385888 h 1385888"/>
              <a:gd name="connsiteX1" fmla="*/ 378532 w 959472"/>
              <a:gd name="connsiteY1" fmla="*/ 5921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0 w 959472"/>
              <a:gd name="connsiteY0" fmla="*/ 1385888 h 1385888"/>
              <a:gd name="connsiteX1" fmla="*/ 311857 w 959472"/>
              <a:gd name="connsiteY1" fmla="*/ 693738 h 1385888"/>
              <a:gd name="connsiteX2" fmla="*/ 959472 w 959472"/>
              <a:gd name="connsiteY2" fmla="*/ 0 h 1385888"/>
              <a:gd name="connsiteX3" fmla="*/ 0 w 959472"/>
              <a:gd name="connsiteY3" fmla="*/ 1385888 h 1385888"/>
              <a:gd name="connsiteX0" fmla="*/ 386643 w 1346115"/>
              <a:gd name="connsiteY0" fmla="*/ 1385888 h 1385888"/>
              <a:gd name="connsiteX1" fmla="*/ 0 w 1346115"/>
              <a:gd name="connsiteY1" fmla="*/ 236538 h 1385888"/>
              <a:gd name="connsiteX2" fmla="*/ 1346115 w 1346115"/>
              <a:gd name="connsiteY2" fmla="*/ 0 h 1385888"/>
              <a:gd name="connsiteX3" fmla="*/ 386643 w 1346115"/>
              <a:gd name="connsiteY3" fmla="*/ 1385888 h 1385888"/>
              <a:gd name="connsiteX0" fmla="*/ 386643 w 1349290"/>
              <a:gd name="connsiteY0" fmla="*/ 1398588 h 1398588"/>
              <a:gd name="connsiteX1" fmla="*/ 0 w 1349290"/>
              <a:gd name="connsiteY1" fmla="*/ 249238 h 1398588"/>
              <a:gd name="connsiteX2" fmla="*/ 1349290 w 1349290"/>
              <a:gd name="connsiteY2" fmla="*/ 0 h 1398588"/>
              <a:gd name="connsiteX3" fmla="*/ 386643 w 1349290"/>
              <a:gd name="connsiteY3" fmla="*/ 1398588 h 1398588"/>
              <a:gd name="connsiteX0" fmla="*/ 0 w 962647"/>
              <a:gd name="connsiteY0" fmla="*/ 1647032 h 1647032"/>
              <a:gd name="connsiteX1" fmla="*/ 3882 w 962647"/>
              <a:gd name="connsiteY1" fmla="*/ 0 h 1647032"/>
              <a:gd name="connsiteX2" fmla="*/ 962647 w 962647"/>
              <a:gd name="connsiteY2" fmla="*/ 248444 h 1647032"/>
              <a:gd name="connsiteX3" fmla="*/ 0 w 962647"/>
              <a:gd name="connsiteY3" fmla="*/ 1647032 h 1647032"/>
              <a:gd name="connsiteX0" fmla="*/ 0 w 755478"/>
              <a:gd name="connsiteY0" fmla="*/ 1647032 h 1647032"/>
              <a:gd name="connsiteX1" fmla="*/ 3882 w 755478"/>
              <a:gd name="connsiteY1" fmla="*/ 0 h 1647032"/>
              <a:gd name="connsiteX2" fmla="*/ 755478 w 755478"/>
              <a:gd name="connsiteY2" fmla="*/ 148431 h 1647032"/>
              <a:gd name="connsiteX3" fmla="*/ 0 w 755478"/>
              <a:gd name="connsiteY3" fmla="*/ 1647032 h 1647032"/>
              <a:gd name="connsiteX0" fmla="*/ 0 w 755478"/>
              <a:gd name="connsiteY0" fmla="*/ 1647032 h 1647032"/>
              <a:gd name="connsiteX1" fmla="*/ 3882 w 755478"/>
              <a:gd name="connsiteY1" fmla="*/ 0 h 1647032"/>
              <a:gd name="connsiteX2" fmla="*/ 755478 w 755478"/>
              <a:gd name="connsiteY2" fmla="*/ 148431 h 1647032"/>
              <a:gd name="connsiteX3" fmla="*/ 459187 w 755478"/>
              <a:gd name="connsiteY3" fmla="*/ 743259 h 1647032"/>
              <a:gd name="connsiteX4" fmla="*/ 0 w 755478"/>
              <a:gd name="connsiteY4" fmla="*/ 1647032 h 1647032"/>
              <a:gd name="connsiteX0" fmla="*/ 0 w 755478"/>
              <a:gd name="connsiteY0" fmla="*/ 1647032 h 1647032"/>
              <a:gd name="connsiteX1" fmla="*/ 3882 w 755478"/>
              <a:gd name="connsiteY1" fmla="*/ 0 h 1647032"/>
              <a:gd name="connsiteX2" fmla="*/ 755478 w 755478"/>
              <a:gd name="connsiteY2" fmla="*/ 148431 h 1647032"/>
              <a:gd name="connsiteX3" fmla="*/ 633018 w 755478"/>
              <a:gd name="connsiteY3" fmla="*/ 893277 h 1647032"/>
              <a:gd name="connsiteX4" fmla="*/ 0 w 755478"/>
              <a:gd name="connsiteY4" fmla="*/ 1647032 h 164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478" h="1647032">
                <a:moveTo>
                  <a:pt x="0" y="1647032"/>
                </a:moveTo>
                <a:lnTo>
                  <a:pt x="3882" y="0"/>
                </a:lnTo>
                <a:lnTo>
                  <a:pt x="755478" y="148431"/>
                </a:lnTo>
                <a:lnTo>
                  <a:pt x="633018" y="893277"/>
                </a:lnTo>
                <a:lnTo>
                  <a:pt x="0" y="164703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1" name="triangles 9.1"/>
          <p:cNvSpPr/>
          <p:nvPr/>
        </p:nvSpPr>
        <p:spPr>
          <a:xfrm>
            <a:off x="7653117" y="2468426"/>
            <a:ext cx="869864" cy="164472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1111337 w 1208002"/>
              <a:gd name="connsiteY0" fmla="*/ 906537 h 906537"/>
              <a:gd name="connsiteX1" fmla="*/ 0 w 1208002"/>
              <a:gd name="connsiteY1" fmla="*/ 541412 h 906537"/>
              <a:gd name="connsiteX2" fmla="*/ 344511 w 1208002"/>
              <a:gd name="connsiteY2" fmla="*/ 0 h 906537"/>
              <a:gd name="connsiteX3" fmla="*/ 1208002 w 1208002"/>
              <a:gd name="connsiteY3" fmla="*/ 38968 h 906537"/>
              <a:gd name="connsiteX4" fmla="*/ 1111337 w 1208002"/>
              <a:gd name="connsiteY4" fmla="*/ 906537 h 906537"/>
              <a:gd name="connsiteX0" fmla="*/ 1111337 w 1208002"/>
              <a:gd name="connsiteY0" fmla="*/ 1116087 h 1116087"/>
              <a:gd name="connsiteX1" fmla="*/ 0 w 1208002"/>
              <a:gd name="connsiteY1" fmla="*/ 750962 h 1116087"/>
              <a:gd name="connsiteX2" fmla="*/ 613592 w 1208002"/>
              <a:gd name="connsiteY2" fmla="*/ 0 h 1116087"/>
              <a:gd name="connsiteX3" fmla="*/ 1208002 w 1208002"/>
              <a:gd name="connsiteY3" fmla="*/ 248518 h 1116087"/>
              <a:gd name="connsiteX4" fmla="*/ 1111337 w 1208002"/>
              <a:gd name="connsiteY4" fmla="*/ 1116087 h 1116087"/>
              <a:gd name="connsiteX0" fmla="*/ 1111337 w 1111337"/>
              <a:gd name="connsiteY0" fmla="*/ 1116087 h 1116087"/>
              <a:gd name="connsiteX1" fmla="*/ 0 w 1111337"/>
              <a:gd name="connsiteY1" fmla="*/ 750962 h 1116087"/>
              <a:gd name="connsiteX2" fmla="*/ 613592 w 1111337"/>
              <a:gd name="connsiteY2" fmla="*/ 0 h 1116087"/>
              <a:gd name="connsiteX3" fmla="*/ 862720 w 1111337"/>
              <a:gd name="connsiteY3" fmla="*/ 786681 h 1116087"/>
              <a:gd name="connsiteX4" fmla="*/ 1111337 w 1111337"/>
              <a:gd name="connsiteY4" fmla="*/ 1116087 h 1116087"/>
              <a:gd name="connsiteX0" fmla="*/ 761293 w 862720"/>
              <a:gd name="connsiteY0" fmla="*/ 1644724 h 1644724"/>
              <a:gd name="connsiteX1" fmla="*/ 0 w 862720"/>
              <a:gd name="connsiteY1" fmla="*/ 750962 h 1644724"/>
              <a:gd name="connsiteX2" fmla="*/ 613592 w 862720"/>
              <a:gd name="connsiteY2" fmla="*/ 0 h 1644724"/>
              <a:gd name="connsiteX3" fmla="*/ 862720 w 862720"/>
              <a:gd name="connsiteY3" fmla="*/ 786681 h 1644724"/>
              <a:gd name="connsiteX4" fmla="*/ 761293 w 862720"/>
              <a:gd name="connsiteY4" fmla="*/ 1644724 h 1644724"/>
              <a:gd name="connsiteX0" fmla="*/ 768437 w 869864"/>
              <a:gd name="connsiteY0" fmla="*/ 1644724 h 1644724"/>
              <a:gd name="connsiteX1" fmla="*/ 0 w 869864"/>
              <a:gd name="connsiteY1" fmla="*/ 743818 h 1644724"/>
              <a:gd name="connsiteX2" fmla="*/ 620736 w 869864"/>
              <a:gd name="connsiteY2" fmla="*/ 0 h 1644724"/>
              <a:gd name="connsiteX3" fmla="*/ 869864 w 869864"/>
              <a:gd name="connsiteY3" fmla="*/ 786681 h 1644724"/>
              <a:gd name="connsiteX4" fmla="*/ 768437 w 869864"/>
              <a:gd name="connsiteY4" fmla="*/ 1644724 h 164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864" h="1644724">
                <a:moveTo>
                  <a:pt x="768437" y="1644724"/>
                </a:moveTo>
                <a:lnTo>
                  <a:pt x="0" y="743818"/>
                </a:lnTo>
                <a:lnTo>
                  <a:pt x="620736" y="0"/>
                </a:lnTo>
                <a:lnTo>
                  <a:pt x="869864" y="786681"/>
                </a:lnTo>
                <a:lnTo>
                  <a:pt x="768437" y="164472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8" name="triangle 8.9"/>
          <p:cNvSpPr/>
          <p:nvPr/>
        </p:nvSpPr>
        <p:spPr>
          <a:xfrm>
            <a:off x="7653579" y="1563227"/>
            <a:ext cx="627943" cy="164782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416011 w 416011"/>
              <a:gd name="connsiteY0" fmla="*/ 797719 h 1273970"/>
              <a:gd name="connsiteX1" fmla="*/ 0 w 416011"/>
              <a:gd name="connsiteY1" fmla="*/ 1273970 h 1273970"/>
              <a:gd name="connsiteX2" fmla="*/ 153901 w 416011"/>
              <a:gd name="connsiteY2" fmla="*/ 0 h 1273970"/>
              <a:gd name="connsiteX3" fmla="*/ 416011 w 416011"/>
              <a:gd name="connsiteY3" fmla="*/ 797719 h 1273970"/>
              <a:gd name="connsiteX0" fmla="*/ 627943 w 627943"/>
              <a:gd name="connsiteY0" fmla="*/ 526257 h 1273970"/>
              <a:gd name="connsiteX1" fmla="*/ 0 w 627943"/>
              <a:gd name="connsiteY1" fmla="*/ 1273970 h 1273970"/>
              <a:gd name="connsiteX2" fmla="*/ 153901 w 627943"/>
              <a:gd name="connsiteY2" fmla="*/ 0 h 1273970"/>
              <a:gd name="connsiteX3" fmla="*/ 627943 w 627943"/>
              <a:gd name="connsiteY3" fmla="*/ 526257 h 1273970"/>
              <a:gd name="connsiteX0" fmla="*/ 627943 w 627943"/>
              <a:gd name="connsiteY0" fmla="*/ 900113 h 1647826"/>
              <a:gd name="connsiteX1" fmla="*/ 0 w 627943"/>
              <a:gd name="connsiteY1" fmla="*/ 1647826 h 1647826"/>
              <a:gd name="connsiteX2" fmla="*/ 1501 w 627943"/>
              <a:gd name="connsiteY2" fmla="*/ 0 h 1647826"/>
              <a:gd name="connsiteX3" fmla="*/ 627943 w 627943"/>
              <a:gd name="connsiteY3" fmla="*/ 900113 h 164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943" h="1647826">
                <a:moveTo>
                  <a:pt x="627943" y="900113"/>
                </a:moveTo>
                <a:lnTo>
                  <a:pt x="0" y="1647826"/>
                </a:lnTo>
                <a:cubicBezTo>
                  <a:pt x="500" y="1098551"/>
                  <a:pt x="1001" y="549275"/>
                  <a:pt x="1501" y="0"/>
                </a:cubicBezTo>
                <a:lnTo>
                  <a:pt x="627943" y="900113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9" name="triangle 8.9"/>
          <p:cNvSpPr/>
          <p:nvPr/>
        </p:nvSpPr>
        <p:spPr>
          <a:xfrm>
            <a:off x="6687435" y="3213164"/>
            <a:ext cx="968289" cy="131445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8289" h="1314450">
                <a:moveTo>
                  <a:pt x="851780" y="900112"/>
                </a:moveTo>
                <a:lnTo>
                  <a:pt x="0" y="1314450"/>
                </a:lnTo>
                <a:lnTo>
                  <a:pt x="968289" y="0"/>
                </a:lnTo>
                <a:lnTo>
                  <a:pt x="851780" y="900112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7" name="triangles 8.85"/>
          <p:cNvSpPr/>
          <p:nvPr/>
        </p:nvSpPr>
        <p:spPr>
          <a:xfrm>
            <a:off x="6832155" y="1203561"/>
            <a:ext cx="1570124" cy="5199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1570124 w 1570124"/>
              <a:gd name="connsiteY0" fmla="*/ 527050 h 527050"/>
              <a:gd name="connsiteX1" fmla="*/ 0 w 1570124"/>
              <a:gd name="connsiteY1" fmla="*/ 138113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27050 h 527050"/>
              <a:gd name="connsiteX1" fmla="*/ 0 w 1570124"/>
              <a:gd name="connsiteY1" fmla="*/ 152400 h 527050"/>
              <a:gd name="connsiteX2" fmla="*/ 784933 w 1570124"/>
              <a:gd name="connsiteY2" fmla="*/ 0 h 527050"/>
              <a:gd name="connsiteX3" fmla="*/ 1570124 w 1570124"/>
              <a:gd name="connsiteY3" fmla="*/ 527050 h 527050"/>
              <a:gd name="connsiteX0" fmla="*/ 1570124 w 1570124"/>
              <a:gd name="connsiteY0" fmla="*/ 519906 h 519906"/>
              <a:gd name="connsiteX1" fmla="*/ 0 w 1570124"/>
              <a:gd name="connsiteY1" fmla="*/ 145256 h 519906"/>
              <a:gd name="connsiteX2" fmla="*/ 784933 w 1570124"/>
              <a:gd name="connsiteY2" fmla="*/ 0 h 519906"/>
              <a:gd name="connsiteX3" fmla="*/ 1570124 w 1570124"/>
              <a:gd name="connsiteY3" fmla="*/ 519906 h 519906"/>
              <a:gd name="connsiteX0" fmla="*/ 1570124 w 1570124"/>
              <a:gd name="connsiteY0" fmla="*/ 519906 h 519906"/>
              <a:gd name="connsiteX1" fmla="*/ 699739 w 1570124"/>
              <a:gd name="connsiteY1" fmla="*/ 313423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  <a:gd name="connsiteX0" fmla="*/ 1570124 w 1570124"/>
              <a:gd name="connsiteY0" fmla="*/ 519906 h 519906"/>
              <a:gd name="connsiteX1" fmla="*/ 821183 w 1570124"/>
              <a:gd name="connsiteY1" fmla="*/ 372954 h 519906"/>
              <a:gd name="connsiteX2" fmla="*/ 0 w 1570124"/>
              <a:gd name="connsiteY2" fmla="*/ 145256 h 519906"/>
              <a:gd name="connsiteX3" fmla="*/ 784933 w 1570124"/>
              <a:gd name="connsiteY3" fmla="*/ 0 h 519906"/>
              <a:gd name="connsiteX4" fmla="*/ 1570124 w 1570124"/>
              <a:gd name="connsiteY4" fmla="*/ 519906 h 51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24" h="519906">
                <a:moveTo>
                  <a:pt x="1570124" y="519906"/>
                </a:moveTo>
                <a:lnTo>
                  <a:pt x="821183" y="372954"/>
                </a:lnTo>
                <a:lnTo>
                  <a:pt x="0" y="145256"/>
                </a:lnTo>
                <a:lnTo>
                  <a:pt x="784933" y="0"/>
                </a:lnTo>
                <a:lnTo>
                  <a:pt x="1570124" y="5199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4" name="triangle 8.5"/>
          <p:cNvSpPr/>
          <p:nvPr/>
        </p:nvSpPr>
        <p:spPr>
          <a:xfrm>
            <a:off x="8281974" y="1738217"/>
            <a:ext cx="234243" cy="15128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491418 w 784933"/>
              <a:gd name="connsiteY0" fmla="*/ 962819 h 962819"/>
              <a:gd name="connsiteX1" fmla="*/ 0 w 784933"/>
              <a:gd name="connsiteY1" fmla="*/ 138113 h 962819"/>
              <a:gd name="connsiteX2" fmla="*/ 784933 w 784933"/>
              <a:gd name="connsiteY2" fmla="*/ 0 h 962819"/>
              <a:gd name="connsiteX3" fmla="*/ 491418 w 784933"/>
              <a:gd name="connsiteY3" fmla="*/ 962819 h 962819"/>
              <a:gd name="connsiteX0" fmla="*/ 234243 w 527758"/>
              <a:gd name="connsiteY0" fmla="*/ 962819 h 962819"/>
              <a:gd name="connsiteX1" fmla="*/ 0 w 527758"/>
              <a:gd name="connsiteY1" fmla="*/ 169069 h 962819"/>
              <a:gd name="connsiteX2" fmla="*/ 527758 w 527758"/>
              <a:gd name="connsiteY2" fmla="*/ 0 h 962819"/>
              <a:gd name="connsiteX3" fmla="*/ 234243 w 527758"/>
              <a:gd name="connsiteY3" fmla="*/ 962819 h 962819"/>
              <a:gd name="connsiteX0" fmla="*/ 234243 w 234243"/>
              <a:gd name="connsiteY0" fmla="*/ 1512888 h 1512888"/>
              <a:gd name="connsiteX1" fmla="*/ 0 w 234243"/>
              <a:gd name="connsiteY1" fmla="*/ 719138 h 1512888"/>
              <a:gd name="connsiteX2" fmla="*/ 120565 w 234243"/>
              <a:gd name="connsiteY2" fmla="*/ 0 h 1512888"/>
              <a:gd name="connsiteX3" fmla="*/ 234243 w 234243"/>
              <a:gd name="connsiteY3" fmla="*/ 1512888 h 151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243" h="1512888">
                <a:moveTo>
                  <a:pt x="234243" y="1512888"/>
                </a:moveTo>
                <a:lnTo>
                  <a:pt x="0" y="719138"/>
                </a:lnTo>
                <a:lnTo>
                  <a:pt x="120565" y="0"/>
                </a:lnTo>
                <a:lnTo>
                  <a:pt x="234243" y="151288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6" name="triangle 8.3"/>
          <p:cNvSpPr/>
          <p:nvPr/>
        </p:nvSpPr>
        <p:spPr>
          <a:xfrm>
            <a:off x="4092914" y="3259221"/>
            <a:ext cx="1253418" cy="105171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  <a:gd name="connsiteX0" fmla="*/ 875593 w 875593"/>
              <a:gd name="connsiteY0" fmla="*/ 833437 h 833437"/>
              <a:gd name="connsiteX1" fmla="*/ 0 w 875593"/>
              <a:gd name="connsiteY1" fmla="*/ 783431 h 833437"/>
              <a:gd name="connsiteX2" fmla="*/ 849227 w 875593"/>
              <a:gd name="connsiteY2" fmla="*/ 0 h 833437"/>
              <a:gd name="connsiteX3" fmla="*/ 875593 w 875593"/>
              <a:gd name="connsiteY3" fmla="*/ 833437 h 833437"/>
              <a:gd name="connsiteX0" fmla="*/ 732718 w 849227"/>
              <a:gd name="connsiteY0" fmla="*/ 900112 h 900112"/>
              <a:gd name="connsiteX1" fmla="*/ 0 w 849227"/>
              <a:gd name="connsiteY1" fmla="*/ 783431 h 900112"/>
              <a:gd name="connsiteX2" fmla="*/ 849227 w 849227"/>
              <a:gd name="connsiteY2" fmla="*/ 0 h 900112"/>
              <a:gd name="connsiteX3" fmla="*/ 732718 w 849227"/>
              <a:gd name="connsiteY3" fmla="*/ 900112 h 900112"/>
              <a:gd name="connsiteX0" fmla="*/ 851780 w 968289"/>
              <a:gd name="connsiteY0" fmla="*/ 900112 h 1314450"/>
              <a:gd name="connsiteX1" fmla="*/ 0 w 968289"/>
              <a:gd name="connsiteY1" fmla="*/ 1314450 h 1314450"/>
              <a:gd name="connsiteX2" fmla="*/ 968289 w 968289"/>
              <a:gd name="connsiteY2" fmla="*/ 0 h 1314450"/>
              <a:gd name="connsiteX3" fmla="*/ 851780 w 968289"/>
              <a:gd name="connsiteY3" fmla="*/ 900112 h 1314450"/>
              <a:gd name="connsiteX0" fmla="*/ 1077205 w 1193714"/>
              <a:gd name="connsiteY0" fmla="*/ 900112 h 1216025"/>
              <a:gd name="connsiteX1" fmla="*/ 0 w 1193714"/>
              <a:gd name="connsiteY1" fmla="*/ 1216025 h 1216025"/>
              <a:gd name="connsiteX2" fmla="*/ 1193714 w 1193714"/>
              <a:gd name="connsiteY2" fmla="*/ 0 h 1216025"/>
              <a:gd name="connsiteX3" fmla="*/ 1077205 w 1193714"/>
              <a:gd name="connsiteY3" fmla="*/ 900112 h 1216025"/>
              <a:gd name="connsiteX0" fmla="*/ 1788405 w 1788405"/>
              <a:gd name="connsiteY0" fmla="*/ 833437 h 1216025"/>
              <a:gd name="connsiteX1" fmla="*/ 0 w 1788405"/>
              <a:gd name="connsiteY1" fmla="*/ 1216025 h 1216025"/>
              <a:gd name="connsiteX2" fmla="*/ 1193714 w 1788405"/>
              <a:gd name="connsiteY2" fmla="*/ 0 h 1216025"/>
              <a:gd name="connsiteX3" fmla="*/ 1788405 w 1788405"/>
              <a:gd name="connsiteY3" fmla="*/ 833437 h 1216025"/>
              <a:gd name="connsiteX0" fmla="*/ 1788405 w 1788405"/>
              <a:gd name="connsiteY0" fmla="*/ 319087 h 701675"/>
              <a:gd name="connsiteX1" fmla="*/ 0 w 1788405"/>
              <a:gd name="connsiteY1" fmla="*/ 701675 h 701675"/>
              <a:gd name="connsiteX2" fmla="*/ 650789 w 1788405"/>
              <a:gd name="connsiteY2" fmla="*/ 0 h 701675"/>
              <a:gd name="connsiteX3" fmla="*/ 1788405 w 1788405"/>
              <a:gd name="connsiteY3" fmla="*/ 319087 h 701675"/>
              <a:gd name="connsiteX0" fmla="*/ 1788405 w 1788405"/>
              <a:gd name="connsiteY0" fmla="*/ 1068387 h 1450975"/>
              <a:gd name="connsiteX1" fmla="*/ 0 w 1788405"/>
              <a:gd name="connsiteY1" fmla="*/ 1450975 h 1450975"/>
              <a:gd name="connsiteX2" fmla="*/ 961939 w 1788405"/>
              <a:gd name="connsiteY2" fmla="*/ 0 h 1450975"/>
              <a:gd name="connsiteX3" fmla="*/ 1788405 w 1788405"/>
              <a:gd name="connsiteY3" fmla="*/ 1068387 h 1450975"/>
              <a:gd name="connsiteX0" fmla="*/ 1578855 w 1578855"/>
              <a:gd name="connsiteY0" fmla="*/ 1887537 h 1887537"/>
              <a:gd name="connsiteX1" fmla="*/ 0 w 1578855"/>
              <a:gd name="connsiteY1" fmla="*/ 1450975 h 1887537"/>
              <a:gd name="connsiteX2" fmla="*/ 961939 w 1578855"/>
              <a:gd name="connsiteY2" fmla="*/ 0 h 1887537"/>
              <a:gd name="connsiteX3" fmla="*/ 1578855 w 1578855"/>
              <a:gd name="connsiteY3" fmla="*/ 1887537 h 1887537"/>
              <a:gd name="connsiteX0" fmla="*/ 1239130 w 1239130"/>
              <a:gd name="connsiteY0" fmla="*/ 1887537 h 1887537"/>
              <a:gd name="connsiteX1" fmla="*/ 0 w 1239130"/>
              <a:gd name="connsiteY1" fmla="*/ 1377950 h 1887537"/>
              <a:gd name="connsiteX2" fmla="*/ 622214 w 1239130"/>
              <a:gd name="connsiteY2" fmla="*/ 0 h 1887537"/>
              <a:gd name="connsiteX3" fmla="*/ 1239130 w 1239130"/>
              <a:gd name="connsiteY3" fmla="*/ 1887537 h 1887537"/>
              <a:gd name="connsiteX0" fmla="*/ 1401055 w 1401055"/>
              <a:gd name="connsiteY0" fmla="*/ 1887537 h 1887537"/>
              <a:gd name="connsiteX1" fmla="*/ 0 w 1401055"/>
              <a:gd name="connsiteY1" fmla="*/ 1216025 h 1887537"/>
              <a:gd name="connsiteX2" fmla="*/ 784139 w 1401055"/>
              <a:gd name="connsiteY2" fmla="*/ 0 h 1887537"/>
              <a:gd name="connsiteX3" fmla="*/ 1401055 w 1401055"/>
              <a:gd name="connsiteY3" fmla="*/ 1887537 h 1887537"/>
              <a:gd name="connsiteX0" fmla="*/ 1234368 w 1234368"/>
              <a:gd name="connsiteY0" fmla="*/ 1725612 h 1725612"/>
              <a:gd name="connsiteX1" fmla="*/ 0 w 1234368"/>
              <a:gd name="connsiteY1" fmla="*/ 1216025 h 1725612"/>
              <a:gd name="connsiteX2" fmla="*/ 784139 w 1234368"/>
              <a:gd name="connsiteY2" fmla="*/ 0 h 1725612"/>
              <a:gd name="connsiteX3" fmla="*/ 1234368 w 1234368"/>
              <a:gd name="connsiteY3" fmla="*/ 1725612 h 1725612"/>
              <a:gd name="connsiteX0" fmla="*/ 1234368 w 1234368"/>
              <a:gd name="connsiteY0" fmla="*/ 1035049 h 1035049"/>
              <a:gd name="connsiteX1" fmla="*/ 0 w 1234368"/>
              <a:gd name="connsiteY1" fmla="*/ 525462 h 1035049"/>
              <a:gd name="connsiteX2" fmla="*/ 150727 w 1234368"/>
              <a:gd name="connsiteY2" fmla="*/ 0 h 1035049"/>
              <a:gd name="connsiteX3" fmla="*/ 1234368 w 1234368"/>
              <a:gd name="connsiteY3" fmla="*/ 1035049 h 1035049"/>
              <a:gd name="connsiteX0" fmla="*/ 1234368 w 1234368"/>
              <a:gd name="connsiteY0" fmla="*/ 1035049 h 1035049"/>
              <a:gd name="connsiteX1" fmla="*/ 0 w 1234368"/>
              <a:gd name="connsiteY1" fmla="*/ 534987 h 1035049"/>
              <a:gd name="connsiteX2" fmla="*/ 150727 w 1234368"/>
              <a:gd name="connsiteY2" fmla="*/ 0 h 1035049"/>
              <a:gd name="connsiteX3" fmla="*/ 1234368 w 1234368"/>
              <a:gd name="connsiteY3" fmla="*/ 1035049 h 1035049"/>
              <a:gd name="connsiteX0" fmla="*/ 1253418 w 1253418"/>
              <a:gd name="connsiteY0" fmla="*/ 1051718 h 1051718"/>
              <a:gd name="connsiteX1" fmla="*/ 0 w 1253418"/>
              <a:gd name="connsiteY1" fmla="*/ 534987 h 1051718"/>
              <a:gd name="connsiteX2" fmla="*/ 150727 w 1253418"/>
              <a:gd name="connsiteY2" fmla="*/ 0 h 1051718"/>
              <a:gd name="connsiteX3" fmla="*/ 1253418 w 1253418"/>
              <a:gd name="connsiteY3" fmla="*/ 1051718 h 105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418" h="1051718">
                <a:moveTo>
                  <a:pt x="1253418" y="1051718"/>
                </a:moveTo>
                <a:lnTo>
                  <a:pt x="0" y="534987"/>
                </a:lnTo>
                <a:lnTo>
                  <a:pt x="150727" y="0"/>
                </a:lnTo>
                <a:lnTo>
                  <a:pt x="1253418" y="105171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" name="triangle 8.3"/>
          <p:cNvSpPr/>
          <p:nvPr/>
        </p:nvSpPr>
        <p:spPr>
          <a:xfrm>
            <a:off x="3957796" y="2426999"/>
            <a:ext cx="751596" cy="13581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843843"/>
              <a:gd name="connsiteY0" fmla="*/ 805656 h 805656"/>
              <a:gd name="connsiteX1" fmla="*/ 0 w 843843"/>
              <a:gd name="connsiteY1" fmla="*/ 571500 h 805656"/>
              <a:gd name="connsiteX2" fmla="*/ 718258 w 843843"/>
              <a:gd name="connsiteY2" fmla="*/ 0 h 805656"/>
              <a:gd name="connsiteX3" fmla="*/ 843843 w 843843"/>
              <a:gd name="connsiteY3" fmla="*/ 805656 h 805656"/>
              <a:gd name="connsiteX0" fmla="*/ 598575 w 598575"/>
              <a:gd name="connsiteY0" fmla="*/ 805656 h 816769"/>
              <a:gd name="connsiteX1" fmla="*/ 0 w 598575"/>
              <a:gd name="connsiteY1" fmla="*/ 816769 h 816769"/>
              <a:gd name="connsiteX2" fmla="*/ 472990 w 598575"/>
              <a:gd name="connsiteY2" fmla="*/ 0 h 816769"/>
              <a:gd name="connsiteX3" fmla="*/ 598575 w 598575"/>
              <a:gd name="connsiteY3" fmla="*/ 805656 h 816769"/>
              <a:gd name="connsiteX0" fmla="*/ 0 w 614984"/>
              <a:gd name="connsiteY0" fmla="*/ 1358106 h 1358106"/>
              <a:gd name="connsiteX1" fmla="*/ 141994 w 614984"/>
              <a:gd name="connsiteY1" fmla="*/ 816769 h 1358106"/>
              <a:gd name="connsiteX2" fmla="*/ 614984 w 614984"/>
              <a:gd name="connsiteY2" fmla="*/ 0 h 1358106"/>
              <a:gd name="connsiteX3" fmla="*/ 0 w 614984"/>
              <a:gd name="connsiteY3" fmla="*/ 1358106 h 1358106"/>
              <a:gd name="connsiteX0" fmla="*/ 136612 w 751596"/>
              <a:gd name="connsiteY0" fmla="*/ 1358106 h 1358106"/>
              <a:gd name="connsiteX1" fmla="*/ 0 w 751596"/>
              <a:gd name="connsiteY1" fmla="*/ 95251 h 1358106"/>
              <a:gd name="connsiteX2" fmla="*/ 751596 w 751596"/>
              <a:gd name="connsiteY2" fmla="*/ 0 h 1358106"/>
              <a:gd name="connsiteX3" fmla="*/ 136612 w 751596"/>
              <a:gd name="connsiteY3" fmla="*/ 1358106 h 1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596" h="1358106">
                <a:moveTo>
                  <a:pt x="136612" y="1358106"/>
                </a:moveTo>
                <a:lnTo>
                  <a:pt x="0" y="95251"/>
                </a:lnTo>
                <a:lnTo>
                  <a:pt x="751596" y="0"/>
                </a:lnTo>
                <a:lnTo>
                  <a:pt x="136612" y="13581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2" name="triangle 8.3"/>
          <p:cNvSpPr/>
          <p:nvPr/>
        </p:nvSpPr>
        <p:spPr>
          <a:xfrm>
            <a:off x="4097673" y="2426888"/>
            <a:ext cx="614984" cy="13581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843843"/>
              <a:gd name="connsiteY0" fmla="*/ 805656 h 805656"/>
              <a:gd name="connsiteX1" fmla="*/ 0 w 843843"/>
              <a:gd name="connsiteY1" fmla="*/ 571500 h 805656"/>
              <a:gd name="connsiteX2" fmla="*/ 718258 w 843843"/>
              <a:gd name="connsiteY2" fmla="*/ 0 h 805656"/>
              <a:gd name="connsiteX3" fmla="*/ 843843 w 843843"/>
              <a:gd name="connsiteY3" fmla="*/ 805656 h 805656"/>
              <a:gd name="connsiteX0" fmla="*/ 598575 w 598575"/>
              <a:gd name="connsiteY0" fmla="*/ 805656 h 816769"/>
              <a:gd name="connsiteX1" fmla="*/ 0 w 598575"/>
              <a:gd name="connsiteY1" fmla="*/ 816769 h 816769"/>
              <a:gd name="connsiteX2" fmla="*/ 472990 w 598575"/>
              <a:gd name="connsiteY2" fmla="*/ 0 h 816769"/>
              <a:gd name="connsiteX3" fmla="*/ 598575 w 598575"/>
              <a:gd name="connsiteY3" fmla="*/ 805656 h 816769"/>
              <a:gd name="connsiteX0" fmla="*/ 0 w 614984"/>
              <a:gd name="connsiteY0" fmla="*/ 1358106 h 1358106"/>
              <a:gd name="connsiteX1" fmla="*/ 141994 w 614984"/>
              <a:gd name="connsiteY1" fmla="*/ 816769 h 1358106"/>
              <a:gd name="connsiteX2" fmla="*/ 614984 w 614984"/>
              <a:gd name="connsiteY2" fmla="*/ 0 h 1358106"/>
              <a:gd name="connsiteX3" fmla="*/ 0 w 614984"/>
              <a:gd name="connsiteY3" fmla="*/ 1358106 h 135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984" h="1358106">
                <a:moveTo>
                  <a:pt x="0" y="1358106"/>
                </a:moveTo>
                <a:lnTo>
                  <a:pt x="141994" y="816769"/>
                </a:lnTo>
                <a:lnTo>
                  <a:pt x="614984" y="0"/>
                </a:lnTo>
                <a:lnTo>
                  <a:pt x="0" y="13581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0" name="triangles 7.89"/>
          <p:cNvSpPr/>
          <p:nvPr/>
        </p:nvSpPr>
        <p:spPr>
          <a:xfrm>
            <a:off x="7619624" y="1200005"/>
            <a:ext cx="784910" cy="12494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818443 w 981783"/>
              <a:gd name="connsiteY0" fmla="*/ 1185143 h 1185143"/>
              <a:gd name="connsiteX1" fmla="*/ 0 w 981783"/>
              <a:gd name="connsiteY1" fmla="*/ 891456 h 1185143"/>
              <a:gd name="connsiteX2" fmla="*/ 118292 w 981783"/>
              <a:gd name="connsiteY2" fmla="*/ 0 h 1185143"/>
              <a:gd name="connsiteX3" fmla="*/ 981783 w 981783"/>
              <a:gd name="connsiteY3" fmla="*/ 38968 h 1185143"/>
              <a:gd name="connsiteX4" fmla="*/ 818443 w 981783"/>
              <a:gd name="connsiteY4" fmla="*/ 1185143 h 1185143"/>
              <a:gd name="connsiteX0" fmla="*/ 818443 w 936539"/>
              <a:gd name="connsiteY0" fmla="*/ 1185143 h 1185143"/>
              <a:gd name="connsiteX1" fmla="*/ 0 w 936539"/>
              <a:gd name="connsiteY1" fmla="*/ 891456 h 1185143"/>
              <a:gd name="connsiteX2" fmla="*/ 118292 w 936539"/>
              <a:gd name="connsiteY2" fmla="*/ 0 h 1185143"/>
              <a:gd name="connsiteX3" fmla="*/ 936539 w 936539"/>
              <a:gd name="connsiteY3" fmla="*/ 460450 h 1185143"/>
              <a:gd name="connsiteX4" fmla="*/ 818443 w 936539"/>
              <a:gd name="connsiteY4" fmla="*/ 1185143 h 1185143"/>
              <a:gd name="connsiteX0" fmla="*/ 818443 w 936539"/>
              <a:gd name="connsiteY0" fmla="*/ 1249437 h 1249437"/>
              <a:gd name="connsiteX1" fmla="*/ 0 w 936539"/>
              <a:gd name="connsiteY1" fmla="*/ 955750 h 1249437"/>
              <a:gd name="connsiteX2" fmla="*/ 151629 w 936539"/>
              <a:gd name="connsiteY2" fmla="*/ 0 h 1249437"/>
              <a:gd name="connsiteX3" fmla="*/ 936539 w 936539"/>
              <a:gd name="connsiteY3" fmla="*/ 524744 h 1249437"/>
              <a:gd name="connsiteX4" fmla="*/ 818443 w 936539"/>
              <a:gd name="connsiteY4" fmla="*/ 1249437 h 1249437"/>
              <a:gd name="connsiteX0" fmla="*/ 666814 w 784910"/>
              <a:gd name="connsiteY0" fmla="*/ 1249437 h 1249437"/>
              <a:gd name="connsiteX1" fmla="*/ 36490 w 784910"/>
              <a:gd name="connsiteY1" fmla="*/ 372344 h 1249437"/>
              <a:gd name="connsiteX2" fmla="*/ 0 w 784910"/>
              <a:gd name="connsiteY2" fmla="*/ 0 h 1249437"/>
              <a:gd name="connsiteX3" fmla="*/ 784910 w 784910"/>
              <a:gd name="connsiteY3" fmla="*/ 524744 h 1249437"/>
              <a:gd name="connsiteX4" fmla="*/ 666814 w 784910"/>
              <a:gd name="connsiteY4" fmla="*/ 1249437 h 124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910" h="1249437">
                <a:moveTo>
                  <a:pt x="666814" y="1249437"/>
                </a:moveTo>
                <a:lnTo>
                  <a:pt x="36490" y="372344"/>
                </a:lnTo>
                <a:lnTo>
                  <a:pt x="0" y="0"/>
                </a:lnTo>
                <a:lnTo>
                  <a:pt x="784910" y="524744"/>
                </a:lnTo>
                <a:lnTo>
                  <a:pt x="666814" y="12494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9" name="triangle 7.5"/>
          <p:cNvSpPr/>
          <p:nvPr/>
        </p:nvSpPr>
        <p:spPr>
          <a:xfrm>
            <a:off x="4338459" y="1013411"/>
            <a:ext cx="1358814" cy="7080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1373101"/>
              <a:gd name="connsiteY0" fmla="*/ 508000 h 508000"/>
              <a:gd name="connsiteX1" fmla="*/ 0 w 1373101"/>
              <a:gd name="connsiteY1" fmla="*/ 273844 h 508000"/>
              <a:gd name="connsiteX2" fmla="*/ 1373101 w 1373101"/>
              <a:gd name="connsiteY2" fmla="*/ 0 h 508000"/>
              <a:gd name="connsiteX3" fmla="*/ 843843 w 1373101"/>
              <a:gd name="connsiteY3" fmla="*/ 508000 h 508000"/>
              <a:gd name="connsiteX0" fmla="*/ 698587 w 1373101"/>
              <a:gd name="connsiteY0" fmla="*/ 708025 h 708025"/>
              <a:gd name="connsiteX1" fmla="*/ 0 w 1373101"/>
              <a:gd name="connsiteY1" fmla="*/ 273844 h 708025"/>
              <a:gd name="connsiteX2" fmla="*/ 1373101 w 1373101"/>
              <a:gd name="connsiteY2" fmla="*/ 0 h 708025"/>
              <a:gd name="connsiteX3" fmla="*/ 698587 w 1373101"/>
              <a:gd name="connsiteY3" fmla="*/ 708025 h 708025"/>
              <a:gd name="connsiteX0" fmla="*/ 684300 w 1358814"/>
              <a:gd name="connsiteY0" fmla="*/ 708025 h 708025"/>
              <a:gd name="connsiteX1" fmla="*/ 0 w 1358814"/>
              <a:gd name="connsiteY1" fmla="*/ 266700 h 708025"/>
              <a:gd name="connsiteX2" fmla="*/ 1358814 w 1358814"/>
              <a:gd name="connsiteY2" fmla="*/ 0 h 708025"/>
              <a:gd name="connsiteX3" fmla="*/ 684300 w 1358814"/>
              <a:gd name="connsiteY3" fmla="*/ 708025 h 70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8814" h="708025">
                <a:moveTo>
                  <a:pt x="684300" y="708025"/>
                </a:moveTo>
                <a:lnTo>
                  <a:pt x="0" y="266700"/>
                </a:lnTo>
                <a:lnTo>
                  <a:pt x="1358814" y="0"/>
                </a:lnTo>
                <a:lnTo>
                  <a:pt x="684300" y="708025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7" name="triangles 7.3"/>
          <p:cNvSpPr/>
          <p:nvPr/>
        </p:nvSpPr>
        <p:spPr>
          <a:xfrm>
            <a:off x="3734910" y="1728603"/>
            <a:ext cx="1287609" cy="79258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  <a:gd name="connsiteX0" fmla="*/ 1291518 w 1301811"/>
              <a:gd name="connsiteY0" fmla="*/ 925513 h 925513"/>
              <a:gd name="connsiteX1" fmla="*/ 0 w 1301811"/>
              <a:gd name="connsiteY1" fmla="*/ 554038 h 925513"/>
              <a:gd name="connsiteX2" fmla="*/ 597608 w 1301811"/>
              <a:gd name="connsiteY2" fmla="*/ 0 h 925513"/>
              <a:gd name="connsiteX3" fmla="*/ 1301811 w 1301811"/>
              <a:gd name="connsiteY3" fmla="*/ 435350 h 925513"/>
              <a:gd name="connsiteX4" fmla="*/ 1291518 w 1301811"/>
              <a:gd name="connsiteY4" fmla="*/ 925513 h 925513"/>
              <a:gd name="connsiteX0" fmla="*/ 774787 w 785080"/>
              <a:gd name="connsiteY0" fmla="*/ 925513 h 1030288"/>
              <a:gd name="connsiteX1" fmla="*/ 0 w 785080"/>
              <a:gd name="connsiteY1" fmla="*/ 1030288 h 1030288"/>
              <a:gd name="connsiteX2" fmla="*/ 80877 w 785080"/>
              <a:gd name="connsiteY2" fmla="*/ 0 h 1030288"/>
              <a:gd name="connsiteX3" fmla="*/ 785080 w 785080"/>
              <a:gd name="connsiteY3" fmla="*/ 435350 h 1030288"/>
              <a:gd name="connsiteX4" fmla="*/ 774787 w 785080"/>
              <a:gd name="connsiteY4" fmla="*/ 925513 h 1030288"/>
              <a:gd name="connsiteX0" fmla="*/ 993947 w 1004240"/>
              <a:gd name="connsiteY0" fmla="*/ 577851 h 682626"/>
              <a:gd name="connsiteX1" fmla="*/ 219160 w 1004240"/>
              <a:gd name="connsiteY1" fmla="*/ 682626 h 682626"/>
              <a:gd name="connsiteX2" fmla="*/ 0 w 1004240"/>
              <a:gd name="connsiteY2" fmla="*/ 0 h 682626"/>
              <a:gd name="connsiteX3" fmla="*/ 1004240 w 1004240"/>
              <a:gd name="connsiteY3" fmla="*/ 87688 h 682626"/>
              <a:gd name="connsiteX4" fmla="*/ 993947 w 1004240"/>
              <a:gd name="connsiteY4" fmla="*/ 577851 h 682626"/>
              <a:gd name="connsiteX0" fmla="*/ 993947 w 993947"/>
              <a:gd name="connsiteY0" fmla="*/ 1133100 h 1237875"/>
              <a:gd name="connsiteX1" fmla="*/ 219160 w 993947"/>
              <a:gd name="connsiteY1" fmla="*/ 1237875 h 1237875"/>
              <a:gd name="connsiteX2" fmla="*/ 0 w 993947"/>
              <a:gd name="connsiteY2" fmla="*/ 555249 h 1237875"/>
              <a:gd name="connsiteX3" fmla="*/ 597046 w 993947"/>
              <a:gd name="connsiteY3" fmla="*/ 0 h 1237875"/>
              <a:gd name="connsiteX4" fmla="*/ 993947 w 993947"/>
              <a:gd name="connsiteY4" fmla="*/ 1133100 h 1237875"/>
              <a:gd name="connsiteX0" fmla="*/ 993947 w 1282846"/>
              <a:gd name="connsiteY0" fmla="*/ 690187 h 794962"/>
              <a:gd name="connsiteX1" fmla="*/ 219160 w 1282846"/>
              <a:gd name="connsiteY1" fmla="*/ 794962 h 794962"/>
              <a:gd name="connsiteX2" fmla="*/ 0 w 1282846"/>
              <a:gd name="connsiteY2" fmla="*/ 112336 h 794962"/>
              <a:gd name="connsiteX3" fmla="*/ 1282846 w 1282846"/>
              <a:gd name="connsiteY3" fmla="*/ 0 h 794962"/>
              <a:gd name="connsiteX4" fmla="*/ 993947 w 1282846"/>
              <a:gd name="connsiteY4" fmla="*/ 690187 h 794962"/>
              <a:gd name="connsiteX0" fmla="*/ 993947 w 1280465"/>
              <a:gd name="connsiteY0" fmla="*/ 678281 h 783056"/>
              <a:gd name="connsiteX1" fmla="*/ 219160 w 1280465"/>
              <a:gd name="connsiteY1" fmla="*/ 783056 h 783056"/>
              <a:gd name="connsiteX2" fmla="*/ 0 w 1280465"/>
              <a:gd name="connsiteY2" fmla="*/ 100430 h 783056"/>
              <a:gd name="connsiteX3" fmla="*/ 1280465 w 1280465"/>
              <a:gd name="connsiteY3" fmla="*/ 0 h 783056"/>
              <a:gd name="connsiteX4" fmla="*/ 993947 w 1280465"/>
              <a:gd name="connsiteY4" fmla="*/ 678281 h 783056"/>
              <a:gd name="connsiteX0" fmla="*/ 1001091 w 1287609"/>
              <a:gd name="connsiteY0" fmla="*/ 678281 h 783056"/>
              <a:gd name="connsiteX1" fmla="*/ 226304 w 1287609"/>
              <a:gd name="connsiteY1" fmla="*/ 783056 h 783056"/>
              <a:gd name="connsiteX2" fmla="*/ 0 w 1287609"/>
              <a:gd name="connsiteY2" fmla="*/ 114718 h 783056"/>
              <a:gd name="connsiteX3" fmla="*/ 1287609 w 1287609"/>
              <a:gd name="connsiteY3" fmla="*/ 0 h 783056"/>
              <a:gd name="connsiteX4" fmla="*/ 1001091 w 1287609"/>
              <a:gd name="connsiteY4" fmla="*/ 678281 h 783056"/>
              <a:gd name="connsiteX0" fmla="*/ 989184 w 1287609"/>
              <a:gd name="connsiteY0" fmla="*/ 683044 h 783056"/>
              <a:gd name="connsiteX1" fmla="*/ 226304 w 1287609"/>
              <a:gd name="connsiteY1" fmla="*/ 783056 h 783056"/>
              <a:gd name="connsiteX2" fmla="*/ 0 w 1287609"/>
              <a:gd name="connsiteY2" fmla="*/ 114718 h 783056"/>
              <a:gd name="connsiteX3" fmla="*/ 1287609 w 1287609"/>
              <a:gd name="connsiteY3" fmla="*/ 0 h 783056"/>
              <a:gd name="connsiteX4" fmla="*/ 989184 w 1287609"/>
              <a:gd name="connsiteY4" fmla="*/ 683044 h 783056"/>
              <a:gd name="connsiteX0" fmla="*/ 989184 w 1287609"/>
              <a:gd name="connsiteY0" fmla="*/ 683044 h 792581"/>
              <a:gd name="connsiteX1" fmla="*/ 226304 w 1287609"/>
              <a:gd name="connsiteY1" fmla="*/ 792581 h 792581"/>
              <a:gd name="connsiteX2" fmla="*/ 0 w 1287609"/>
              <a:gd name="connsiteY2" fmla="*/ 114718 h 792581"/>
              <a:gd name="connsiteX3" fmla="*/ 1287609 w 1287609"/>
              <a:gd name="connsiteY3" fmla="*/ 0 h 792581"/>
              <a:gd name="connsiteX4" fmla="*/ 989184 w 1287609"/>
              <a:gd name="connsiteY4" fmla="*/ 683044 h 79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609" h="792581">
                <a:moveTo>
                  <a:pt x="989184" y="683044"/>
                </a:moveTo>
                <a:lnTo>
                  <a:pt x="226304" y="792581"/>
                </a:lnTo>
                <a:lnTo>
                  <a:pt x="0" y="114718"/>
                </a:lnTo>
                <a:lnTo>
                  <a:pt x="1287609" y="0"/>
                </a:lnTo>
                <a:lnTo>
                  <a:pt x="989184" y="68304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" name="triangles 7.2"/>
          <p:cNvSpPr/>
          <p:nvPr/>
        </p:nvSpPr>
        <p:spPr>
          <a:xfrm>
            <a:off x="7539336" y="3204758"/>
            <a:ext cx="981783" cy="906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83" h="906537">
                <a:moveTo>
                  <a:pt x="885118" y="906537"/>
                </a:moveTo>
                <a:lnTo>
                  <a:pt x="0" y="891456"/>
                </a:lnTo>
                <a:lnTo>
                  <a:pt x="118292" y="0"/>
                </a:lnTo>
                <a:lnTo>
                  <a:pt x="981783" y="38968"/>
                </a:lnTo>
                <a:lnTo>
                  <a:pt x="885118" y="906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" name="triangles 7.1"/>
          <p:cNvSpPr/>
          <p:nvPr/>
        </p:nvSpPr>
        <p:spPr>
          <a:xfrm>
            <a:off x="3732469" y="1285037"/>
            <a:ext cx="1301811" cy="11279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11" h="1127919">
                <a:moveTo>
                  <a:pt x="996243" y="1127919"/>
                </a:moveTo>
                <a:lnTo>
                  <a:pt x="0" y="554038"/>
                </a:lnTo>
                <a:lnTo>
                  <a:pt x="597608" y="0"/>
                </a:lnTo>
                <a:lnTo>
                  <a:pt x="1301811" y="435350"/>
                </a:lnTo>
                <a:lnTo>
                  <a:pt x="996243" y="11279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4" name="triangles 7.1"/>
          <p:cNvSpPr/>
          <p:nvPr/>
        </p:nvSpPr>
        <p:spPr>
          <a:xfrm>
            <a:off x="3734561" y="1286356"/>
            <a:ext cx="993947" cy="12378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  <a:gd name="connsiteX0" fmla="*/ 1291518 w 1301811"/>
              <a:gd name="connsiteY0" fmla="*/ 925513 h 925513"/>
              <a:gd name="connsiteX1" fmla="*/ 0 w 1301811"/>
              <a:gd name="connsiteY1" fmla="*/ 554038 h 925513"/>
              <a:gd name="connsiteX2" fmla="*/ 597608 w 1301811"/>
              <a:gd name="connsiteY2" fmla="*/ 0 h 925513"/>
              <a:gd name="connsiteX3" fmla="*/ 1301811 w 1301811"/>
              <a:gd name="connsiteY3" fmla="*/ 435350 h 925513"/>
              <a:gd name="connsiteX4" fmla="*/ 1291518 w 1301811"/>
              <a:gd name="connsiteY4" fmla="*/ 925513 h 925513"/>
              <a:gd name="connsiteX0" fmla="*/ 774787 w 785080"/>
              <a:gd name="connsiteY0" fmla="*/ 925513 h 1030288"/>
              <a:gd name="connsiteX1" fmla="*/ 0 w 785080"/>
              <a:gd name="connsiteY1" fmla="*/ 1030288 h 1030288"/>
              <a:gd name="connsiteX2" fmla="*/ 80877 w 785080"/>
              <a:gd name="connsiteY2" fmla="*/ 0 h 1030288"/>
              <a:gd name="connsiteX3" fmla="*/ 785080 w 785080"/>
              <a:gd name="connsiteY3" fmla="*/ 435350 h 1030288"/>
              <a:gd name="connsiteX4" fmla="*/ 774787 w 785080"/>
              <a:gd name="connsiteY4" fmla="*/ 925513 h 1030288"/>
              <a:gd name="connsiteX0" fmla="*/ 993947 w 1004240"/>
              <a:gd name="connsiteY0" fmla="*/ 577851 h 682626"/>
              <a:gd name="connsiteX1" fmla="*/ 219160 w 1004240"/>
              <a:gd name="connsiteY1" fmla="*/ 682626 h 682626"/>
              <a:gd name="connsiteX2" fmla="*/ 0 w 1004240"/>
              <a:gd name="connsiteY2" fmla="*/ 0 h 682626"/>
              <a:gd name="connsiteX3" fmla="*/ 1004240 w 1004240"/>
              <a:gd name="connsiteY3" fmla="*/ 87688 h 682626"/>
              <a:gd name="connsiteX4" fmla="*/ 993947 w 1004240"/>
              <a:gd name="connsiteY4" fmla="*/ 577851 h 682626"/>
              <a:gd name="connsiteX0" fmla="*/ 993947 w 993947"/>
              <a:gd name="connsiteY0" fmla="*/ 1133100 h 1237875"/>
              <a:gd name="connsiteX1" fmla="*/ 219160 w 993947"/>
              <a:gd name="connsiteY1" fmla="*/ 1237875 h 1237875"/>
              <a:gd name="connsiteX2" fmla="*/ 0 w 993947"/>
              <a:gd name="connsiteY2" fmla="*/ 555249 h 1237875"/>
              <a:gd name="connsiteX3" fmla="*/ 597046 w 993947"/>
              <a:gd name="connsiteY3" fmla="*/ 0 h 1237875"/>
              <a:gd name="connsiteX4" fmla="*/ 993947 w 993947"/>
              <a:gd name="connsiteY4" fmla="*/ 1133100 h 123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947" h="1237875">
                <a:moveTo>
                  <a:pt x="993947" y="1133100"/>
                </a:moveTo>
                <a:lnTo>
                  <a:pt x="219160" y="1237875"/>
                </a:lnTo>
                <a:lnTo>
                  <a:pt x="0" y="555249"/>
                </a:lnTo>
                <a:lnTo>
                  <a:pt x="597046" y="0"/>
                </a:lnTo>
                <a:lnTo>
                  <a:pt x="993947" y="113310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9" name="triangle 7.0"/>
          <p:cNvSpPr/>
          <p:nvPr/>
        </p:nvSpPr>
        <p:spPr>
          <a:xfrm>
            <a:off x="3961510" y="2521773"/>
            <a:ext cx="273758" cy="128508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608893 w 784933"/>
              <a:gd name="connsiteY0" fmla="*/ 727869 h 727869"/>
              <a:gd name="connsiteX1" fmla="*/ 0 w 784933"/>
              <a:gd name="connsiteY1" fmla="*/ 138113 h 727869"/>
              <a:gd name="connsiteX2" fmla="*/ 784933 w 784933"/>
              <a:gd name="connsiteY2" fmla="*/ 0 h 727869"/>
              <a:gd name="connsiteX3" fmla="*/ 608893 w 784933"/>
              <a:gd name="connsiteY3" fmla="*/ 727869 h 727869"/>
              <a:gd name="connsiteX0" fmla="*/ 608893 w 746833"/>
              <a:gd name="connsiteY0" fmla="*/ 589756 h 589756"/>
              <a:gd name="connsiteX1" fmla="*/ 0 w 746833"/>
              <a:gd name="connsiteY1" fmla="*/ 0 h 589756"/>
              <a:gd name="connsiteX2" fmla="*/ 746833 w 746833"/>
              <a:gd name="connsiteY2" fmla="*/ 61912 h 589756"/>
              <a:gd name="connsiteX3" fmla="*/ 608893 w 746833"/>
              <a:gd name="connsiteY3" fmla="*/ 589756 h 589756"/>
              <a:gd name="connsiteX0" fmla="*/ 135818 w 273758"/>
              <a:gd name="connsiteY0" fmla="*/ 1285081 h 1285081"/>
              <a:gd name="connsiteX1" fmla="*/ 0 w 273758"/>
              <a:gd name="connsiteY1" fmla="*/ 0 h 1285081"/>
              <a:gd name="connsiteX2" fmla="*/ 273758 w 273758"/>
              <a:gd name="connsiteY2" fmla="*/ 757237 h 1285081"/>
              <a:gd name="connsiteX3" fmla="*/ 135818 w 273758"/>
              <a:gd name="connsiteY3" fmla="*/ 1285081 h 12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58" h="1285081">
                <a:moveTo>
                  <a:pt x="135818" y="1285081"/>
                </a:moveTo>
                <a:lnTo>
                  <a:pt x="0" y="0"/>
                </a:lnTo>
                <a:lnTo>
                  <a:pt x="273758" y="757237"/>
                </a:lnTo>
                <a:lnTo>
                  <a:pt x="135818" y="1285081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5" name="triangles 6.6"/>
          <p:cNvSpPr/>
          <p:nvPr/>
        </p:nvSpPr>
        <p:spPr>
          <a:xfrm>
            <a:off x="3727390" y="1284041"/>
            <a:ext cx="1301811" cy="11279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11" h="1127919">
                <a:moveTo>
                  <a:pt x="996243" y="1127919"/>
                </a:moveTo>
                <a:lnTo>
                  <a:pt x="0" y="554038"/>
                </a:lnTo>
                <a:lnTo>
                  <a:pt x="597608" y="0"/>
                </a:lnTo>
                <a:lnTo>
                  <a:pt x="1301811" y="435350"/>
                </a:lnTo>
                <a:lnTo>
                  <a:pt x="996243" y="11279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8" name="triangles 6.6"/>
          <p:cNvSpPr/>
          <p:nvPr/>
        </p:nvSpPr>
        <p:spPr>
          <a:xfrm>
            <a:off x="7536634" y="3214815"/>
            <a:ext cx="981783" cy="906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83" h="906537">
                <a:moveTo>
                  <a:pt x="885118" y="906537"/>
                </a:moveTo>
                <a:lnTo>
                  <a:pt x="0" y="891456"/>
                </a:lnTo>
                <a:lnTo>
                  <a:pt x="118292" y="0"/>
                </a:lnTo>
                <a:lnTo>
                  <a:pt x="981783" y="38968"/>
                </a:lnTo>
                <a:lnTo>
                  <a:pt x="885118" y="906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triangle 6.3"/>
          <p:cNvSpPr/>
          <p:nvPr/>
        </p:nvSpPr>
        <p:spPr>
          <a:xfrm>
            <a:off x="3723365" y="1838394"/>
            <a:ext cx="1008235" cy="6873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39093 w 939093"/>
              <a:gd name="connsiteY0" fmla="*/ 419894 h 419894"/>
              <a:gd name="connsiteX1" fmla="*/ 0 w 939093"/>
              <a:gd name="connsiteY1" fmla="*/ 138113 h 419894"/>
              <a:gd name="connsiteX2" fmla="*/ 784933 w 939093"/>
              <a:gd name="connsiteY2" fmla="*/ 0 h 419894"/>
              <a:gd name="connsiteX3" fmla="*/ 939093 w 939093"/>
              <a:gd name="connsiteY3" fmla="*/ 419894 h 419894"/>
              <a:gd name="connsiteX0" fmla="*/ 758118 w 758118"/>
              <a:gd name="connsiteY0" fmla="*/ 419894 h 534988"/>
              <a:gd name="connsiteX1" fmla="*/ 0 w 758118"/>
              <a:gd name="connsiteY1" fmla="*/ 534988 h 534988"/>
              <a:gd name="connsiteX2" fmla="*/ 603958 w 758118"/>
              <a:gd name="connsiteY2" fmla="*/ 0 h 534988"/>
              <a:gd name="connsiteX3" fmla="*/ 758118 w 758118"/>
              <a:gd name="connsiteY3" fmla="*/ 419894 h 534988"/>
              <a:gd name="connsiteX0" fmla="*/ 992360 w 992360"/>
              <a:gd name="connsiteY0" fmla="*/ 572294 h 687388"/>
              <a:gd name="connsiteX1" fmla="*/ 234242 w 992360"/>
              <a:gd name="connsiteY1" fmla="*/ 687388 h 687388"/>
              <a:gd name="connsiteX2" fmla="*/ 0 w 992360"/>
              <a:gd name="connsiteY2" fmla="*/ 0 h 687388"/>
              <a:gd name="connsiteX3" fmla="*/ 992360 w 992360"/>
              <a:gd name="connsiteY3" fmla="*/ 572294 h 687388"/>
              <a:gd name="connsiteX0" fmla="*/ 1008235 w 1008235"/>
              <a:gd name="connsiteY0" fmla="*/ 575469 h 687388"/>
              <a:gd name="connsiteX1" fmla="*/ 234242 w 1008235"/>
              <a:gd name="connsiteY1" fmla="*/ 687388 h 687388"/>
              <a:gd name="connsiteX2" fmla="*/ 0 w 1008235"/>
              <a:gd name="connsiteY2" fmla="*/ 0 h 687388"/>
              <a:gd name="connsiteX3" fmla="*/ 1008235 w 1008235"/>
              <a:gd name="connsiteY3" fmla="*/ 575469 h 68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235" h="687388">
                <a:moveTo>
                  <a:pt x="1008235" y="575469"/>
                </a:moveTo>
                <a:lnTo>
                  <a:pt x="234242" y="687388"/>
                </a:lnTo>
                <a:lnTo>
                  <a:pt x="0" y="0"/>
                </a:lnTo>
                <a:lnTo>
                  <a:pt x="1008235" y="5754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triangle 5.92"/>
          <p:cNvSpPr/>
          <p:nvPr/>
        </p:nvSpPr>
        <p:spPr>
          <a:xfrm>
            <a:off x="7665570" y="1579079"/>
            <a:ext cx="737308" cy="8882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64468 w 764468"/>
              <a:gd name="connsiteY0" fmla="*/ 675481 h 675481"/>
              <a:gd name="connsiteX1" fmla="*/ 0 w 764468"/>
              <a:gd name="connsiteY1" fmla="*/ 0 h 675481"/>
              <a:gd name="connsiteX2" fmla="*/ 705558 w 764468"/>
              <a:gd name="connsiteY2" fmla="*/ 303212 h 675481"/>
              <a:gd name="connsiteX3" fmla="*/ 764468 w 764468"/>
              <a:gd name="connsiteY3" fmla="*/ 675481 h 675481"/>
              <a:gd name="connsiteX0" fmla="*/ 764468 w 764468"/>
              <a:gd name="connsiteY0" fmla="*/ 675481 h 675481"/>
              <a:gd name="connsiteX1" fmla="*/ 0 w 764468"/>
              <a:gd name="connsiteY1" fmla="*/ 0 h 675481"/>
              <a:gd name="connsiteX2" fmla="*/ 737308 w 764468"/>
              <a:gd name="connsiteY2" fmla="*/ 134937 h 675481"/>
              <a:gd name="connsiteX3" fmla="*/ 764468 w 764468"/>
              <a:gd name="connsiteY3" fmla="*/ 675481 h 675481"/>
              <a:gd name="connsiteX0" fmla="*/ 618418 w 737308"/>
              <a:gd name="connsiteY0" fmla="*/ 888206 h 888206"/>
              <a:gd name="connsiteX1" fmla="*/ 0 w 737308"/>
              <a:gd name="connsiteY1" fmla="*/ 0 h 888206"/>
              <a:gd name="connsiteX2" fmla="*/ 737308 w 737308"/>
              <a:gd name="connsiteY2" fmla="*/ 134937 h 888206"/>
              <a:gd name="connsiteX3" fmla="*/ 618418 w 737308"/>
              <a:gd name="connsiteY3" fmla="*/ 888206 h 88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308" h="888206">
                <a:moveTo>
                  <a:pt x="618418" y="888206"/>
                </a:moveTo>
                <a:lnTo>
                  <a:pt x="0" y="0"/>
                </a:lnTo>
                <a:lnTo>
                  <a:pt x="737308" y="134937"/>
                </a:lnTo>
                <a:lnTo>
                  <a:pt x="618418" y="8882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triangle 5.3"/>
          <p:cNvSpPr/>
          <p:nvPr/>
        </p:nvSpPr>
        <p:spPr>
          <a:xfrm>
            <a:off x="3959893" y="2420617"/>
            <a:ext cx="753183" cy="83899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93043 w 793043"/>
              <a:gd name="connsiteY0" fmla="*/ 427831 h 427831"/>
              <a:gd name="connsiteX1" fmla="*/ 0 w 793043"/>
              <a:gd name="connsiteY1" fmla="*/ 0 h 427831"/>
              <a:gd name="connsiteX2" fmla="*/ 734133 w 793043"/>
              <a:gd name="connsiteY2" fmla="*/ 55562 h 427831"/>
              <a:gd name="connsiteX3" fmla="*/ 793043 w 793043"/>
              <a:gd name="connsiteY3" fmla="*/ 427831 h 427831"/>
              <a:gd name="connsiteX0" fmla="*/ 793043 w 793043"/>
              <a:gd name="connsiteY0" fmla="*/ 534194 h 534194"/>
              <a:gd name="connsiteX1" fmla="*/ 0 w 793043"/>
              <a:gd name="connsiteY1" fmla="*/ 106363 h 534194"/>
              <a:gd name="connsiteX2" fmla="*/ 734133 w 793043"/>
              <a:gd name="connsiteY2" fmla="*/ 0 h 534194"/>
              <a:gd name="connsiteX3" fmla="*/ 793043 w 793043"/>
              <a:gd name="connsiteY3" fmla="*/ 534194 h 534194"/>
              <a:gd name="connsiteX0" fmla="*/ 272343 w 734133"/>
              <a:gd name="connsiteY0" fmla="*/ 838994 h 838994"/>
              <a:gd name="connsiteX1" fmla="*/ 0 w 734133"/>
              <a:gd name="connsiteY1" fmla="*/ 106363 h 838994"/>
              <a:gd name="connsiteX2" fmla="*/ 734133 w 734133"/>
              <a:gd name="connsiteY2" fmla="*/ 0 h 838994"/>
              <a:gd name="connsiteX3" fmla="*/ 272343 w 734133"/>
              <a:gd name="connsiteY3" fmla="*/ 838994 h 838994"/>
              <a:gd name="connsiteX0" fmla="*/ 272343 w 746833"/>
              <a:gd name="connsiteY0" fmla="*/ 838994 h 838994"/>
              <a:gd name="connsiteX1" fmla="*/ 0 w 746833"/>
              <a:gd name="connsiteY1" fmla="*/ 106363 h 838994"/>
              <a:gd name="connsiteX2" fmla="*/ 746833 w 746833"/>
              <a:gd name="connsiteY2" fmla="*/ 0 h 838994"/>
              <a:gd name="connsiteX3" fmla="*/ 272343 w 746833"/>
              <a:gd name="connsiteY3" fmla="*/ 838994 h 838994"/>
              <a:gd name="connsiteX0" fmla="*/ 278693 w 753183"/>
              <a:gd name="connsiteY0" fmla="*/ 838994 h 838994"/>
              <a:gd name="connsiteX1" fmla="*/ 0 w 753183"/>
              <a:gd name="connsiteY1" fmla="*/ 106363 h 838994"/>
              <a:gd name="connsiteX2" fmla="*/ 753183 w 753183"/>
              <a:gd name="connsiteY2" fmla="*/ 0 h 838994"/>
              <a:gd name="connsiteX3" fmla="*/ 278693 w 753183"/>
              <a:gd name="connsiteY3" fmla="*/ 838994 h 83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183" h="838994">
                <a:moveTo>
                  <a:pt x="278693" y="838994"/>
                </a:moveTo>
                <a:lnTo>
                  <a:pt x="0" y="106363"/>
                </a:lnTo>
                <a:lnTo>
                  <a:pt x="753183" y="0"/>
                </a:lnTo>
                <a:lnTo>
                  <a:pt x="278693" y="83899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triangle 5.3"/>
          <p:cNvSpPr/>
          <p:nvPr/>
        </p:nvSpPr>
        <p:spPr>
          <a:xfrm>
            <a:off x="7661890" y="2465547"/>
            <a:ext cx="875593" cy="7977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593" h="797719">
                <a:moveTo>
                  <a:pt x="875593" y="797719"/>
                </a:moveTo>
                <a:lnTo>
                  <a:pt x="0" y="747713"/>
                </a:lnTo>
                <a:lnTo>
                  <a:pt x="613483" y="0"/>
                </a:lnTo>
                <a:lnTo>
                  <a:pt x="875593" y="7977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triangle 5.29"/>
          <p:cNvSpPr/>
          <p:nvPr/>
        </p:nvSpPr>
        <p:spPr>
          <a:xfrm>
            <a:off x="7609743" y="1199149"/>
            <a:ext cx="795510" cy="52466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42243 w 742243"/>
              <a:gd name="connsiteY0" fmla="*/ 372269 h 372269"/>
              <a:gd name="connsiteX1" fmla="*/ 0 w 742243"/>
              <a:gd name="connsiteY1" fmla="*/ 220663 h 372269"/>
              <a:gd name="connsiteX2" fmla="*/ 683333 w 742243"/>
              <a:gd name="connsiteY2" fmla="*/ 0 h 372269"/>
              <a:gd name="connsiteX3" fmla="*/ 742243 w 742243"/>
              <a:gd name="connsiteY3" fmla="*/ 372269 h 372269"/>
              <a:gd name="connsiteX0" fmla="*/ 805035 w 805035"/>
              <a:gd name="connsiteY0" fmla="*/ 531019 h 531019"/>
              <a:gd name="connsiteX1" fmla="*/ 62792 w 805035"/>
              <a:gd name="connsiteY1" fmla="*/ 379413 h 531019"/>
              <a:gd name="connsiteX2" fmla="*/ 0 w 805035"/>
              <a:gd name="connsiteY2" fmla="*/ 0 h 531019"/>
              <a:gd name="connsiteX3" fmla="*/ 805035 w 805035"/>
              <a:gd name="connsiteY3" fmla="*/ 531019 h 531019"/>
              <a:gd name="connsiteX0" fmla="*/ 795510 w 795510"/>
              <a:gd name="connsiteY0" fmla="*/ 524669 h 524669"/>
              <a:gd name="connsiteX1" fmla="*/ 62792 w 795510"/>
              <a:gd name="connsiteY1" fmla="*/ 379413 h 524669"/>
              <a:gd name="connsiteX2" fmla="*/ 0 w 795510"/>
              <a:gd name="connsiteY2" fmla="*/ 0 h 524669"/>
              <a:gd name="connsiteX3" fmla="*/ 795510 w 795510"/>
              <a:gd name="connsiteY3" fmla="*/ 524669 h 52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510" h="524669">
                <a:moveTo>
                  <a:pt x="795510" y="524669"/>
                </a:moveTo>
                <a:lnTo>
                  <a:pt x="62792" y="379413"/>
                </a:lnTo>
                <a:lnTo>
                  <a:pt x="0" y="0"/>
                </a:lnTo>
                <a:lnTo>
                  <a:pt x="795510" y="5246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triangle 4.72"/>
          <p:cNvSpPr/>
          <p:nvPr/>
        </p:nvSpPr>
        <p:spPr>
          <a:xfrm>
            <a:off x="6828125" y="1202511"/>
            <a:ext cx="843843" cy="37226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43" h="372269">
                <a:moveTo>
                  <a:pt x="843843" y="372269"/>
                </a:moveTo>
                <a:lnTo>
                  <a:pt x="0" y="138113"/>
                </a:lnTo>
                <a:lnTo>
                  <a:pt x="784933" y="0"/>
                </a:lnTo>
                <a:lnTo>
                  <a:pt x="843843" y="3722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3" name="line 17.99"/>
          <p:cNvCxnSpPr/>
          <p:nvPr/>
        </p:nvCxnSpPr>
        <p:spPr>
          <a:xfrm flipV="1">
            <a:off x="6692900" y="1711892"/>
            <a:ext cx="1701044" cy="281573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line 17.9"/>
          <p:cNvCxnSpPr/>
          <p:nvPr/>
        </p:nvCxnSpPr>
        <p:spPr>
          <a:xfrm flipH="1">
            <a:off x="4328161" y="1195146"/>
            <a:ext cx="3276601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line 17.9"/>
          <p:cNvCxnSpPr/>
          <p:nvPr/>
        </p:nvCxnSpPr>
        <p:spPr>
          <a:xfrm flipH="1" flipV="1">
            <a:off x="4716780" y="2429586"/>
            <a:ext cx="2819400" cy="1676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line 17.8"/>
          <p:cNvCxnSpPr/>
          <p:nvPr/>
        </p:nvCxnSpPr>
        <p:spPr>
          <a:xfrm flipH="1" flipV="1">
            <a:off x="5024438" y="1716164"/>
            <a:ext cx="1666876" cy="280987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line 17.7"/>
          <p:cNvCxnSpPr/>
          <p:nvPr/>
        </p:nvCxnSpPr>
        <p:spPr>
          <a:xfrm flipH="1">
            <a:off x="4236720" y="1328972"/>
            <a:ext cx="2601420" cy="192357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line 17.5"/>
          <p:cNvCxnSpPr/>
          <p:nvPr/>
        </p:nvCxnSpPr>
        <p:spPr>
          <a:xfrm>
            <a:off x="6827044" y="1339927"/>
            <a:ext cx="1600200" cy="27836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line 17.47"/>
          <p:cNvCxnSpPr/>
          <p:nvPr/>
        </p:nvCxnSpPr>
        <p:spPr>
          <a:xfrm flipV="1">
            <a:off x="6692902" y="1333577"/>
            <a:ext cx="139699" cy="31940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line 17.2"/>
          <p:cNvCxnSpPr/>
          <p:nvPr/>
        </p:nvCxnSpPr>
        <p:spPr>
          <a:xfrm flipH="1">
            <a:off x="3733801" y="1339928"/>
            <a:ext cx="3098801" cy="5016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line 17.2"/>
          <p:cNvCxnSpPr/>
          <p:nvPr/>
        </p:nvCxnSpPr>
        <p:spPr>
          <a:xfrm flipH="1">
            <a:off x="4711700" y="1206940"/>
            <a:ext cx="2895218" cy="12188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line 17.1"/>
          <p:cNvCxnSpPr/>
          <p:nvPr/>
        </p:nvCxnSpPr>
        <p:spPr>
          <a:xfrm flipH="1">
            <a:off x="3947160" y="1342882"/>
            <a:ext cx="2880836" cy="12010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line 16.93"/>
          <p:cNvCxnSpPr/>
          <p:nvPr/>
        </p:nvCxnSpPr>
        <p:spPr>
          <a:xfrm flipV="1">
            <a:off x="6699250" y="1577228"/>
            <a:ext cx="959974" cy="29440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line 16.9"/>
          <p:cNvCxnSpPr/>
          <p:nvPr/>
        </p:nvCxnSpPr>
        <p:spPr>
          <a:xfrm flipV="1">
            <a:off x="5345907" y="4114083"/>
            <a:ext cx="3076575" cy="19288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line 16.7"/>
          <p:cNvCxnSpPr/>
          <p:nvPr/>
        </p:nvCxnSpPr>
        <p:spPr>
          <a:xfrm flipH="1">
            <a:off x="4718558" y="1574876"/>
            <a:ext cx="2926843" cy="846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line 16.6"/>
          <p:cNvCxnSpPr/>
          <p:nvPr/>
        </p:nvCxnSpPr>
        <p:spPr>
          <a:xfrm flipH="1" flipV="1">
            <a:off x="4716464" y="2411078"/>
            <a:ext cx="2935286" cy="79574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line 16.6"/>
          <p:cNvCxnSpPr/>
          <p:nvPr/>
        </p:nvCxnSpPr>
        <p:spPr>
          <a:xfrm>
            <a:off x="7605714" y="1206577"/>
            <a:ext cx="814387" cy="2912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line 16.5"/>
          <p:cNvCxnSpPr/>
          <p:nvPr/>
        </p:nvCxnSpPr>
        <p:spPr>
          <a:xfrm flipH="1" flipV="1">
            <a:off x="5029202" y="1714576"/>
            <a:ext cx="2622549" cy="14922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line 16.29"/>
          <p:cNvCxnSpPr/>
          <p:nvPr/>
        </p:nvCxnSpPr>
        <p:spPr>
          <a:xfrm flipH="1" flipV="1">
            <a:off x="5676900" y="1022427"/>
            <a:ext cx="2603500" cy="14414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line 16.1"/>
          <p:cNvCxnSpPr/>
          <p:nvPr/>
        </p:nvCxnSpPr>
        <p:spPr>
          <a:xfrm>
            <a:off x="5683250" y="1022426"/>
            <a:ext cx="1968500" cy="2184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line 16.1"/>
          <p:cNvCxnSpPr/>
          <p:nvPr/>
        </p:nvCxnSpPr>
        <p:spPr>
          <a:xfrm flipH="1" flipV="1">
            <a:off x="3726181" y="1835226"/>
            <a:ext cx="1605229" cy="24710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line 15.9"/>
          <p:cNvCxnSpPr/>
          <p:nvPr/>
        </p:nvCxnSpPr>
        <p:spPr>
          <a:xfrm flipV="1">
            <a:off x="7536181" y="1196336"/>
            <a:ext cx="69533" cy="29096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line 15.8"/>
          <p:cNvCxnSpPr/>
          <p:nvPr/>
        </p:nvCxnSpPr>
        <p:spPr>
          <a:xfrm flipH="1" flipV="1">
            <a:off x="4724402" y="2419428"/>
            <a:ext cx="1968499" cy="210819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line 15.7"/>
          <p:cNvCxnSpPr/>
          <p:nvPr/>
        </p:nvCxnSpPr>
        <p:spPr>
          <a:xfrm>
            <a:off x="6827520" y="1332307"/>
            <a:ext cx="710082" cy="27832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line 15.38"/>
          <p:cNvCxnSpPr/>
          <p:nvPr/>
        </p:nvCxnSpPr>
        <p:spPr>
          <a:xfrm flipH="1" flipV="1">
            <a:off x="5676900" y="1022426"/>
            <a:ext cx="2724150" cy="6985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line 15.2"/>
          <p:cNvCxnSpPr/>
          <p:nvPr/>
        </p:nvCxnSpPr>
        <p:spPr>
          <a:xfrm flipH="1" flipV="1">
            <a:off x="4221482" y="3260168"/>
            <a:ext cx="2476499" cy="126491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line 14.7"/>
          <p:cNvCxnSpPr/>
          <p:nvPr/>
        </p:nvCxnSpPr>
        <p:spPr>
          <a:xfrm>
            <a:off x="4093198" y="3799364"/>
            <a:ext cx="2587003" cy="72826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line 14.6"/>
          <p:cNvCxnSpPr/>
          <p:nvPr/>
        </p:nvCxnSpPr>
        <p:spPr>
          <a:xfrm>
            <a:off x="7650957" y="1578051"/>
            <a:ext cx="778669" cy="25479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line 14.5"/>
          <p:cNvCxnSpPr/>
          <p:nvPr/>
        </p:nvCxnSpPr>
        <p:spPr>
          <a:xfrm flipV="1">
            <a:off x="4236720" y="1019886"/>
            <a:ext cx="1440180" cy="22326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line 14.4"/>
          <p:cNvCxnSpPr/>
          <p:nvPr/>
        </p:nvCxnSpPr>
        <p:spPr>
          <a:xfrm flipH="1">
            <a:off x="5024438" y="1213721"/>
            <a:ext cx="2588418" cy="5048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line 14.3"/>
          <p:cNvCxnSpPr/>
          <p:nvPr/>
        </p:nvCxnSpPr>
        <p:spPr>
          <a:xfrm>
            <a:off x="5022752" y="1723162"/>
            <a:ext cx="318869" cy="258856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line 14.3"/>
          <p:cNvCxnSpPr/>
          <p:nvPr/>
        </p:nvCxnSpPr>
        <p:spPr>
          <a:xfrm flipH="1">
            <a:off x="5035552" y="1581226"/>
            <a:ext cx="2616199" cy="139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line 14.0"/>
          <p:cNvCxnSpPr/>
          <p:nvPr/>
        </p:nvCxnSpPr>
        <p:spPr>
          <a:xfrm flipV="1">
            <a:off x="5345907" y="3206826"/>
            <a:ext cx="2309813" cy="11001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line 13.9"/>
          <p:cNvCxnSpPr/>
          <p:nvPr/>
        </p:nvCxnSpPr>
        <p:spPr>
          <a:xfrm>
            <a:off x="6834189" y="1344689"/>
            <a:ext cx="1685925" cy="1905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line 13.9"/>
          <p:cNvCxnSpPr/>
          <p:nvPr/>
        </p:nvCxnSpPr>
        <p:spPr>
          <a:xfrm flipV="1">
            <a:off x="7536180" y="1576146"/>
            <a:ext cx="106680" cy="2529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line 13.9"/>
          <p:cNvCxnSpPr/>
          <p:nvPr/>
        </p:nvCxnSpPr>
        <p:spPr>
          <a:xfrm flipV="1">
            <a:off x="7543801" y="1713314"/>
            <a:ext cx="838577" cy="24079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line 13.9"/>
          <p:cNvCxnSpPr/>
          <p:nvPr/>
        </p:nvCxnSpPr>
        <p:spPr>
          <a:xfrm flipH="1">
            <a:off x="4095215" y="1278014"/>
            <a:ext cx="233898" cy="25292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line 13.7"/>
          <p:cNvCxnSpPr/>
          <p:nvPr/>
        </p:nvCxnSpPr>
        <p:spPr>
          <a:xfrm>
            <a:off x="4328160" y="1271347"/>
            <a:ext cx="2499360" cy="685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line 13.1"/>
          <p:cNvCxnSpPr/>
          <p:nvPr/>
        </p:nvCxnSpPr>
        <p:spPr>
          <a:xfrm>
            <a:off x="8398670" y="1713782"/>
            <a:ext cx="21431" cy="24003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line 13.0"/>
          <p:cNvCxnSpPr/>
          <p:nvPr/>
        </p:nvCxnSpPr>
        <p:spPr>
          <a:xfrm flipH="1">
            <a:off x="4709160" y="1339926"/>
            <a:ext cx="2117090" cy="107719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line 12.5"/>
          <p:cNvCxnSpPr/>
          <p:nvPr/>
        </p:nvCxnSpPr>
        <p:spPr>
          <a:xfrm flipH="1">
            <a:off x="3954781" y="1023378"/>
            <a:ext cx="1715119" cy="152050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line 12.3"/>
          <p:cNvCxnSpPr/>
          <p:nvPr/>
        </p:nvCxnSpPr>
        <p:spPr>
          <a:xfrm>
            <a:off x="3962400" y="2528646"/>
            <a:ext cx="1379220" cy="17754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line 12.3"/>
          <p:cNvCxnSpPr/>
          <p:nvPr/>
        </p:nvCxnSpPr>
        <p:spPr>
          <a:xfrm flipV="1">
            <a:off x="6686551" y="3251278"/>
            <a:ext cx="1844675" cy="12763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line 12.2"/>
          <p:cNvCxnSpPr/>
          <p:nvPr/>
        </p:nvCxnSpPr>
        <p:spPr>
          <a:xfrm>
            <a:off x="7605713" y="1206577"/>
            <a:ext cx="919162" cy="20431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line 12.1"/>
          <p:cNvCxnSpPr/>
          <p:nvPr/>
        </p:nvCxnSpPr>
        <p:spPr>
          <a:xfrm flipV="1">
            <a:off x="5341620" y="4105986"/>
            <a:ext cx="2202180" cy="1905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line 11.6"/>
          <p:cNvCxnSpPr/>
          <p:nvPr/>
        </p:nvCxnSpPr>
        <p:spPr>
          <a:xfrm flipH="1">
            <a:off x="3733802" y="1016076"/>
            <a:ext cx="1943099" cy="831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line 11.22"/>
          <p:cNvCxnSpPr/>
          <p:nvPr/>
        </p:nvCxnSpPr>
        <p:spPr>
          <a:xfrm flipH="1" flipV="1">
            <a:off x="5676900" y="1022426"/>
            <a:ext cx="1974850" cy="558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line 11.1"/>
          <p:cNvCxnSpPr/>
          <p:nvPr/>
        </p:nvCxnSpPr>
        <p:spPr>
          <a:xfrm>
            <a:off x="6832600" y="1339926"/>
            <a:ext cx="812800" cy="18669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line 11.0"/>
          <p:cNvCxnSpPr/>
          <p:nvPr/>
        </p:nvCxnSpPr>
        <p:spPr>
          <a:xfrm flipH="1" flipV="1">
            <a:off x="7607300" y="1206576"/>
            <a:ext cx="44450" cy="20002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line 10.9"/>
          <p:cNvCxnSpPr/>
          <p:nvPr/>
        </p:nvCxnSpPr>
        <p:spPr>
          <a:xfrm flipH="1">
            <a:off x="4237039" y="1278015"/>
            <a:ext cx="96836" cy="197934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line 10.8"/>
          <p:cNvCxnSpPr/>
          <p:nvPr/>
        </p:nvCxnSpPr>
        <p:spPr>
          <a:xfrm>
            <a:off x="3727508" y="1843178"/>
            <a:ext cx="364433" cy="19503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line 10.8"/>
          <p:cNvCxnSpPr/>
          <p:nvPr/>
        </p:nvCxnSpPr>
        <p:spPr>
          <a:xfrm>
            <a:off x="4721747" y="2420962"/>
            <a:ext cx="621779" cy="188600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line 10.6"/>
          <p:cNvCxnSpPr/>
          <p:nvPr/>
        </p:nvCxnSpPr>
        <p:spPr>
          <a:xfrm flipH="1" flipV="1">
            <a:off x="5676901" y="1019251"/>
            <a:ext cx="1930401" cy="18254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line 10.3"/>
          <p:cNvCxnSpPr/>
          <p:nvPr/>
        </p:nvCxnSpPr>
        <p:spPr>
          <a:xfrm>
            <a:off x="7658101" y="1578051"/>
            <a:ext cx="862013" cy="16716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line 10.1"/>
          <p:cNvCxnSpPr/>
          <p:nvPr/>
        </p:nvCxnSpPr>
        <p:spPr>
          <a:xfrm flipH="1">
            <a:off x="5019675" y="1339926"/>
            <a:ext cx="1812926" cy="381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line 10.01"/>
          <p:cNvCxnSpPr/>
          <p:nvPr/>
        </p:nvCxnSpPr>
        <p:spPr>
          <a:xfrm flipH="1" flipV="1">
            <a:off x="6834188" y="1339926"/>
            <a:ext cx="1447800" cy="112871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line 10.0"/>
          <p:cNvCxnSpPr/>
          <p:nvPr/>
        </p:nvCxnSpPr>
        <p:spPr>
          <a:xfrm flipV="1">
            <a:off x="7531100" y="2462340"/>
            <a:ext cx="755902" cy="165226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line 9.7"/>
          <p:cNvCxnSpPr/>
          <p:nvPr/>
        </p:nvCxnSpPr>
        <p:spPr>
          <a:xfrm flipV="1">
            <a:off x="6688932" y="4116465"/>
            <a:ext cx="1731169" cy="40719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line 9.4"/>
          <p:cNvCxnSpPr/>
          <p:nvPr/>
        </p:nvCxnSpPr>
        <p:spPr>
          <a:xfrm flipH="1">
            <a:off x="4241802" y="1720927"/>
            <a:ext cx="781049" cy="1533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line 9.2"/>
          <p:cNvCxnSpPr/>
          <p:nvPr/>
        </p:nvCxnSpPr>
        <p:spPr>
          <a:xfrm flipV="1">
            <a:off x="7648576" y="1716164"/>
            <a:ext cx="747713" cy="149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line 9.2"/>
          <p:cNvCxnSpPr/>
          <p:nvPr/>
        </p:nvCxnSpPr>
        <p:spPr>
          <a:xfrm flipH="1">
            <a:off x="4711700" y="1022426"/>
            <a:ext cx="965200" cy="1397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line 9.1"/>
          <p:cNvCxnSpPr/>
          <p:nvPr/>
        </p:nvCxnSpPr>
        <p:spPr>
          <a:xfrm>
            <a:off x="8279606" y="2459114"/>
            <a:ext cx="140494" cy="1657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line 8.9"/>
          <p:cNvCxnSpPr/>
          <p:nvPr/>
        </p:nvCxnSpPr>
        <p:spPr>
          <a:xfrm flipV="1">
            <a:off x="6692900" y="3206828"/>
            <a:ext cx="958850" cy="13144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line 8.9"/>
          <p:cNvCxnSpPr/>
          <p:nvPr/>
        </p:nvCxnSpPr>
        <p:spPr>
          <a:xfrm flipV="1">
            <a:off x="7648576" y="1582815"/>
            <a:ext cx="4763" cy="1628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line 8.85"/>
          <p:cNvCxnSpPr/>
          <p:nvPr/>
        </p:nvCxnSpPr>
        <p:spPr>
          <a:xfrm flipH="1" flipV="1">
            <a:off x="6829425" y="1339927"/>
            <a:ext cx="1571626" cy="3857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line 8.5"/>
          <p:cNvCxnSpPr/>
          <p:nvPr/>
        </p:nvCxnSpPr>
        <p:spPr>
          <a:xfrm>
            <a:off x="8401050" y="1720927"/>
            <a:ext cx="120960" cy="15463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line 8.3"/>
          <p:cNvCxnSpPr>
            <a:stCxn id="319" idx="2"/>
          </p:cNvCxnSpPr>
          <p:nvPr/>
        </p:nvCxnSpPr>
        <p:spPr>
          <a:xfrm flipH="1" flipV="1">
            <a:off x="4236628" y="3257506"/>
            <a:ext cx="1110199" cy="105217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line 8.3"/>
          <p:cNvCxnSpPr/>
          <p:nvPr/>
        </p:nvCxnSpPr>
        <p:spPr>
          <a:xfrm flipH="1">
            <a:off x="4095750" y="2406288"/>
            <a:ext cx="622806" cy="139108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line 7.89"/>
          <p:cNvCxnSpPr/>
          <p:nvPr/>
        </p:nvCxnSpPr>
        <p:spPr>
          <a:xfrm flipH="1" flipV="1">
            <a:off x="7610475" y="1197052"/>
            <a:ext cx="666750" cy="12763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line 7.5"/>
          <p:cNvCxnSpPr/>
          <p:nvPr/>
        </p:nvCxnSpPr>
        <p:spPr>
          <a:xfrm flipH="1">
            <a:off x="4324950" y="1019886"/>
            <a:ext cx="1351951" cy="260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ne 7.5"/>
          <p:cNvCxnSpPr/>
          <p:nvPr/>
        </p:nvCxnSpPr>
        <p:spPr>
          <a:xfrm>
            <a:off x="5338764" y="4306964"/>
            <a:ext cx="1354931" cy="214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ne 7.4"/>
          <p:cNvCxnSpPr/>
          <p:nvPr/>
        </p:nvCxnSpPr>
        <p:spPr>
          <a:xfrm>
            <a:off x="4093370" y="3792615"/>
            <a:ext cx="1254919" cy="5167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line 7.3"/>
          <p:cNvCxnSpPr/>
          <p:nvPr/>
        </p:nvCxnSpPr>
        <p:spPr>
          <a:xfrm flipH="1">
            <a:off x="3964449" y="1725045"/>
            <a:ext cx="1058381" cy="80945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line 7.2"/>
          <p:cNvCxnSpPr/>
          <p:nvPr/>
        </p:nvCxnSpPr>
        <p:spPr>
          <a:xfrm flipV="1">
            <a:off x="7534010" y="3260674"/>
            <a:ext cx="986718" cy="8548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line 7.1"/>
          <p:cNvCxnSpPr/>
          <p:nvPr/>
        </p:nvCxnSpPr>
        <p:spPr>
          <a:xfrm flipH="1">
            <a:off x="3962413" y="1273251"/>
            <a:ext cx="359557" cy="12611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ine 7.1"/>
          <p:cNvCxnSpPr/>
          <p:nvPr/>
        </p:nvCxnSpPr>
        <p:spPr>
          <a:xfrm flipH="1">
            <a:off x="3725787" y="1725045"/>
            <a:ext cx="1297042" cy="1188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line 7.0"/>
          <p:cNvCxnSpPr/>
          <p:nvPr/>
        </p:nvCxnSpPr>
        <p:spPr>
          <a:xfrm>
            <a:off x="3956051" y="2521026"/>
            <a:ext cx="136525" cy="1282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line 6.6"/>
          <p:cNvCxnSpPr/>
          <p:nvPr/>
        </p:nvCxnSpPr>
        <p:spPr>
          <a:xfrm>
            <a:off x="7647429" y="3208285"/>
            <a:ext cx="778556" cy="9148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line 6.6"/>
          <p:cNvCxnSpPr/>
          <p:nvPr/>
        </p:nvCxnSpPr>
        <p:spPr>
          <a:xfrm>
            <a:off x="4321970" y="1273251"/>
            <a:ext cx="402431" cy="11358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ne 6.5"/>
          <p:cNvCxnSpPr/>
          <p:nvPr/>
        </p:nvCxnSpPr>
        <p:spPr>
          <a:xfrm>
            <a:off x="5683056" y="1022577"/>
            <a:ext cx="1139340" cy="3192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line 6.3"/>
          <p:cNvCxnSpPr/>
          <p:nvPr/>
        </p:nvCxnSpPr>
        <p:spPr>
          <a:xfrm flipH="1" flipV="1">
            <a:off x="3725788" y="1843849"/>
            <a:ext cx="998613" cy="56525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line 5.92"/>
          <p:cNvCxnSpPr/>
          <p:nvPr/>
        </p:nvCxnSpPr>
        <p:spPr>
          <a:xfrm flipH="1" flipV="1">
            <a:off x="7662864" y="1578051"/>
            <a:ext cx="619125" cy="8858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line 5.3"/>
          <p:cNvCxnSpPr/>
          <p:nvPr/>
        </p:nvCxnSpPr>
        <p:spPr>
          <a:xfrm flipH="1">
            <a:off x="7653339" y="2463877"/>
            <a:ext cx="623887" cy="7477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line 5.3"/>
          <p:cNvCxnSpPr/>
          <p:nvPr/>
        </p:nvCxnSpPr>
        <p:spPr>
          <a:xfrm flipV="1">
            <a:off x="4231425" y="2419426"/>
            <a:ext cx="483451" cy="84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line 5.29"/>
          <p:cNvCxnSpPr/>
          <p:nvPr/>
        </p:nvCxnSpPr>
        <p:spPr>
          <a:xfrm flipH="1" flipV="1">
            <a:off x="7605714" y="1197051"/>
            <a:ext cx="804171" cy="5346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line 5.2"/>
          <p:cNvCxnSpPr/>
          <p:nvPr/>
        </p:nvCxnSpPr>
        <p:spPr>
          <a:xfrm flipH="1">
            <a:off x="5029200" y="1022202"/>
            <a:ext cx="651024" cy="6987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ne 5.2"/>
          <p:cNvCxnSpPr/>
          <p:nvPr/>
        </p:nvCxnSpPr>
        <p:spPr>
          <a:xfrm flipV="1">
            <a:off x="6693695" y="4102176"/>
            <a:ext cx="847725" cy="419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line 5.0"/>
          <p:cNvCxnSpPr/>
          <p:nvPr/>
        </p:nvCxnSpPr>
        <p:spPr>
          <a:xfrm flipH="1">
            <a:off x="7537848" y="3206827"/>
            <a:ext cx="113903" cy="91411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line 4.8"/>
          <p:cNvCxnSpPr/>
          <p:nvPr/>
        </p:nvCxnSpPr>
        <p:spPr>
          <a:xfrm flipH="1">
            <a:off x="8420102" y="3254452"/>
            <a:ext cx="95249" cy="866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line 4.8"/>
          <p:cNvCxnSpPr/>
          <p:nvPr/>
        </p:nvCxnSpPr>
        <p:spPr>
          <a:xfrm>
            <a:off x="7541419" y="4106940"/>
            <a:ext cx="881062" cy="9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line 4.8"/>
          <p:cNvCxnSpPr/>
          <p:nvPr/>
        </p:nvCxnSpPr>
        <p:spPr>
          <a:xfrm>
            <a:off x="7648576" y="3213971"/>
            <a:ext cx="878681" cy="404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line 4.72"/>
          <p:cNvCxnSpPr/>
          <p:nvPr/>
        </p:nvCxnSpPr>
        <p:spPr>
          <a:xfrm flipH="1" flipV="1">
            <a:off x="6824663" y="1344690"/>
            <a:ext cx="833438" cy="2286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line 4.6"/>
          <p:cNvCxnSpPr/>
          <p:nvPr/>
        </p:nvCxnSpPr>
        <p:spPr>
          <a:xfrm>
            <a:off x="8281989" y="2463876"/>
            <a:ext cx="244785" cy="7922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line 4.6"/>
          <p:cNvCxnSpPr/>
          <p:nvPr/>
        </p:nvCxnSpPr>
        <p:spPr>
          <a:xfrm>
            <a:off x="4327526" y="1273251"/>
            <a:ext cx="701675" cy="450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line 4.5"/>
          <p:cNvCxnSpPr/>
          <p:nvPr/>
        </p:nvCxnSpPr>
        <p:spPr>
          <a:xfrm flipH="1">
            <a:off x="3727451" y="1276426"/>
            <a:ext cx="603251" cy="5651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line 4.32"/>
          <p:cNvCxnSpPr/>
          <p:nvPr/>
        </p:nvCxnSpPr>
        <p:spPr>
          <a:xfrm flipH="1">
            <a:off x="6834189" y="1206576"/>
            <a:ext cx="776287" cy="133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line 4.3"/>
          <p:cNvCxnSpPr/>
          <p:nvPr/>
        </p:nvCxnSpPr>
        <p:spPr>
          <a:xfrm flipV="1">
            <a:off x="3951800" y="2416251"/>
            <a:ext cx="772601" cy="1066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line 4.3"/>
          <p:cNvCxnSpPr/>
          <p:nvPr/>
        </p:nvCxnSpPr>
        <p:spPr>
          <a:xfrm>
            <a:off x="3956051" y="2527377"/>
            <a:ext cx="282575" cy="739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line 4.2"/>
          <p:cNvCxnSpPr/>
          <p:nvPr/>
        </p:nvCxnSpPr>
        <p:spPr>
          <a:xfrm flipV="1">
            <a:off x="4719916" y="1711401"/>
            <a:ext cx="309284" cy="6997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line 4.17"/>
          <p:cNvCxnSpPr/>
          <p:nvPr/>
        </p:nvCxnSpPr>
        <p:spPr>
          <a:xfrm flipH="1" flipV="1">
            <a:off x="7653338" y="1578052"/>
            <a:ext cx="749492" cy="1430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line 4.1"/>
          <p:cNvCxnSpPr/>
          <p:nvPr/>
        </p:nvCxnSpPr>
        <p:spPr>
          <a:xfrm>
            <a:off x="3727450" y="1835226"/>
            <a:ext cx="234950" cy="704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line 4.1"/>
          <p:cNvCxnSpPr/>
          <p:nvPr/>
        </p:nvCxnSpPr>
        <p:spPr>
          <a:xfrm flipH="1">
            <a:off x="8285144" y="1723308"/>
            <a:ext cx="118288" cy="737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ne 3.1"/>
          <p:cNvCxnSpPr/>
          <p:nvPr/>
        </p:nvCxnSpPr>
        <p:spPr>
          <a:xfrm flipH="1">
            <a:off x="4093369" y="3256833"/>
            <a:ext cx="145256" cy="5429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line 2.07"/>
          <p:cNvCxnSpPr/>
          <p:nvPr/>
        </p:nvCxnSpPr>
        <p:spPr>
          <a:xfrm flipH="1" flipV="1">
            <a:off x="7610476" y="1201815"/>
            <a:ext cx="52389" cy="3762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int 19"/>
          <p:cNvSpPr/>
          <p:nvPr/>
        </p:nvSpPr>
        <p:spPr>
          <a:xfrm>
            <a:off x="3661291" y="177034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int 18"/>
          <p:cNvSpPr/>
          <p:nvPr/>
        </p:nvSpPr>
        <p:spPr>
          <a:xfrm>
            <a:off x="4953000" y="164657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int 17"/>
          <p:cNvSpPr/>
          <p:nvPr/>
        </p:nvSpPr>
        <p:spPr>
          <a:xfrm>
            <a:off x="5609243" y="9508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int 16"/>
          <p:cNvSpPr/>
          <p:nvPr/>
        </p:nvSpPr>
        <p:spPr>
          <a:xfrm>
            <a:off x="6758246" y="127180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int 15"/>
          <p:cNvSpPr/>
          <p:nvPr/>
        </p:nvSpPr>
        <p:spPr>
          <a:xfrm>
            <a:off x="7536409" y="113464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oint 14"/>
          <p:cNvSpPr/>
          <p:nvPr/>
        </p:nvSpPr>
        <p:spPr>
          <a:xfrm>
            <a:off x="8450579" y="317980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oint 13"/>
          <p:cNvSpPr/>
          <p:nvPr/>
        </p:nvSpPr>
        <p:spPr>
          <a:xfrm>
            <a:off x="7467829" y="403878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oint 12"/>
          <p:cNvSpPr/>
          <p:nvPr/>
        </p:nvSpPr>
        <p:spPr>
          <a:xfrm>
            <a:off x="6621086" y="44491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oint 11"/>
          <p:cNvSpPr/>
          <p:nvPr/>
        </p:nvSpPr>
        <p:spPr>
          <a:xfrm>
            <a:off x="5273732" y="423160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oint 10"/>
          <p:cNvSpPr/>
          <p:nvPr/>
        </p:nvSpPr>
        <p:spPr>
          <a:xfrm>
            <a:off x="4025207" y="372002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oint 9"/>
          <p:cNvSpPr/>
          <p:nvPr/>
        </p:nvSpPr>
        <p:spPr>
          <a:xfrm>
            <a:off x="3893820" y="246145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oint 8"/>
          <p:cNvSpPr/>
          <p:nvPr/>
        </p:nvSpPr>
        <p:spPr>
          <a:xfrm>
            <a:off x="7581205" y="313564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oint 7"/>
          <p:cNvSpPr/>
          <p:nvPr/>
        </p:nvSpPr>
        <p:spPr>
          <a:xfrm>
            <a:off x="4171142" y="3185291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oint 6"/>
          <p:cNvSpPr/>
          <p:nvPr/>
        </p:nvSpPr>
        <p:spPr>
          <a:xfrm>
            <a:off x="8208702" y="239287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oint 5"/>
          <p:cNvSpPr/>
          <p:nvPr/>
        </p:nvSpPr>
        <p:spPr>
          <a:xfrm>
            <a:off x="7581205" y="150710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oint 4"/>
          <p:cNvSpPr/>
          <p:nvPr/>
        </p:nvSpPr>
        <p:spPr>
          <a:xfrm>
            <a:off x="8347479" y="403878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int 3"/>
          <p:cNvSpPr/>
          <p:nvPr/>
        </p:nvSpPr>
        <p:spPr>
          <a:xfrm>
            <a:off x="4649123" y="234507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point 2"/>
          <p:cNvSpPr/>
          <p:nvPr/>
        </p:nvSpPr>
        <p:spPr>
          <a:xfrm>
            <a:off x="4258887" y="120322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point 1"/>
          <p:cNvSpPr/>
          <p:nvPr/>
        </p:nvSpPr>
        <p:spPr>
          <a:xfrm>
            <a:off x="8324731" y="164657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" name="persistence bar 1"/>
          <p:cNvCxnSpPr/>
          <p:nvPr/>
        </p:nvCxnSpPr>
        <p:spPr>
          <a:xfrm>
            <a:off x="4083050" y="5991220"/>
            <a:ext cx="91440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persistence bar 2"/>
          <p:cNvCxnSpPr/>
          <p:nvPr/>
        </p:nvCxnSpPr>
        <p:spPr>
          <a:xfrm>
            <a:off x="4267200" y="5780544"/>
            <a:ext cx="73025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persistence bar 3"/>
          <p:cNvCxnSpPr/>
          <p:nvPr/>
        </p:nvCxnSpPr>
        <p:spPr>
          <a:xfrm>
            <a:off x="5409698" y="5569743"/>
            <a:ext cx="4160189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distance indicator bar"/>
          <p:cNvCxnSpPr/>
          <p:nvPr/>
        </p:nvCxnSpPr>
        <p:spPr>
          <a:xfrm>
            <a:off x="1981200" y="5259700"/>
            <a:ext cx="0" cy="1400494"/>
          </a:xfrm>
          <a:prstGeom prst="line">
            <a:avLst/>
          </a:prstGeom>
          <a:ln w="381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Rectangle 363"/>
          <p:cNvSpPr/>
          <p:nvPr/>
        </p:nvSpPr>
        <p:spPr>
          <a:xfrm>
            <a:off x="838200" y="2286001"/>
            <a:ext cx="17077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Short bars might represent noise.</a:t>
            </a:r>
          </a:p>
        </p:txBody>
      </p:sp>
      <p:sp>
        <p:nvSpPr>
          <p:cNvPr id="365" name="Rectangle 364"/>
          <p:cNvSpPr/>
          <p:nvPr/>
        </p:nvSpPr>
        <p:spPr>
          <a:xfrm>
            <a:off x="9358453" y="2286001"/>
            <a:ext cx="19953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Long bars might represent features.</a:t>
            </a:r>
          </a:p>
        </p:txBody>
      </p:sp>
      <p:cxnSp>
        <p:nvCxnSpPr>
          <p:cNvPr id="367" name="horizontal axis"/>
          <p:cNvCxnSpPr/>
          <p:nvPr/>
        </p:nvCxnSpPr>
        <p:spPr>
          <a:xfrm>
            <a:off x="1985275" y="6172200"/>
            <a:ext cx="8225525" cy="0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vertical axis"/>
          <p:cNvCxnSpPr/>
          <p:nvPr/>
        </p:nvCxnSpPr>
        <p:spPr>
          <a:xfrm>
            <a:off x="1985275" y="5441154"/>
            <a:ext cx="0" cy="731047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9" name="label d:"/>
              <p:cNvSpPr txBox="1"/>
              <p:nvPr/>
            </p:nvSpPr>
            <p:spPr>
              <a:xfrm>
                <a:off x="1300791" y="6201363"/>
                <a:ext cx="4541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</p:txBody>
          </p:sp>
        </mc:Choice>
        <mc:Fallback xmlns="">
          <p:sp>
            <p:nvSpPr>
              <p:cNvPr id="369" name="label d: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791" y="6201363"/>
                <a:ext cx="454100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4000" t="-10526" r="-1866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" name="label 0"/>
              <p:cNvSpPr txBox="1"/>
              <p:nvPr/>
            </p:nvSpPr>
            <p:spPr>
              <a:xfrm>
                <a:off x="1802885" y="620136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0" name="label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885" y="6201363"/>
                <a:ext cx="423514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1" name="label 1"/>
              <p:cNvSpPr txBox="1"/>
              <p:nvPr/>
            </p:nvSpPr>
            <p:spPr>
              <a:xfrm>
                <a:off x="3696670" y="620136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1" name="label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670" y="6201363"/>
                <a:ext cx="42351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2" name="label 2"/>
              <p:cNvSpPr txBox="1"/>
              <p:nvPr/>
            </p:nvSpPr>
            <p:spPr>
              <a:xfrm>
                <a:off x="5590455" y="620136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2" name="label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455" y="6201363"/>
                <a:ext cx="42351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3" name="label 3"/>
              <p:cNvSpPr txBox="1"/>
              <p:nvPr/>
            </p:nvSpPr>
            <p:spPr>
              <a:xfrm>
                <a:off x="7484240" y="620136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3" name="label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240" y="6201363"/>
                <a:ext cx="423514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4" name="label 3"/>
              <p:cNvSpPr txBox="1"/>
              <p:nvPr/>
            </p:nvSpPr>
            <p:spPr>
              <a:xfrm>
                <a:off x="9378024" y="620136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4" name="label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024" y="6201363"/>
                <a:ext cx="423514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2" name="Rectangle 381"/>
          <p:cNvSpPr/>
          <p:nvPr/>
        </p:nvSpPr>
        <p:spPr>
          <a:xfrm>
            <a:off x="609600" y="342901"/>
            <a:ext cx="2774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Example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3" name="Rectangle 382"/>
          <p:cNvSpPr/>
          <p:nvPr/>
        </p:nvSpPr>
        <p:spPr>
          <a:xfrm>
            <a:off x="609600" y="4658381"/>
            <a:ext cx="3712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Record the barcode:</a:t>
            </a:r>
          </a:p>
        </p:txBody>
      </p:sp>
    </p:spTree>
    <p:extLst>
      <p:ext uri="{BB962C8B-B14F-4D97-AF65-F5344CB8AC3E}">
        <p14:creationId xmlns:p14="http://schemas.microsoft.com/office/powerpoint/2010/main" val="14581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48148E-6 L 0.14974 -1.48148E-6 " pathEditMode="relative" rAng="0" ptsTypes="AA">
                                      <p:cBhvr>
                                        <p:cTn id="9" dur="4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7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7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1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1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1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1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1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1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74 -1.48148E-6 L 0.225 -1.48148E-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27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32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72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72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129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129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000"/>
                            </p:stCondLst>
                            <p:childTnLst>
                              <p:par>
                                <p:cTn id="18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000"/>
                            </p:stCondLst>
                            <p:childTnLst>
                              <p:par>
                                <p:cTn id="2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7" dur="2000" fill="hold"/>
                                        <p:tgtEl>
                                          <p:spTgt spid="363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6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9" dur="2000" fill="hold"/>
                                        <p:tgtEl>
                                          <p:spTgt spid="362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7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1" dur="2000" fill="hold"/>
                                        <p:tgtEl>
                                          <p:spTgt spid="361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7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3" dur="2000" fill="hold"/>
                                        <p:tgtEl>
                                          <p:spTgt spid="360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7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5" dur="2000" fill="hold"/>
                                        <p:tgtEl>
                                          <p:spTgt spid="359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7" dur="2000" fill="hold"/>
                                        <p:tgtEl>
                                          <p:spTgt spid="358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7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9" dur="2000" fill="hold"/>
                                        <p:tgtEl>
                                          <p:spTgt spid="357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8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1" dur="2000" fill="hold"/>
                                        <p:tgtEl>
                                          <p:spTgt spid="356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8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3" dur="2000" fill="hold"/>
                                        <p:tgtEl>
                                          <p:spTgt spid="355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8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5" dur="2000" fill="hold"/>
                                        <p:tgtEl>
                                          <p:spTgt spid="354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8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7" dur="2000" fill="hold"/>
                                        <p:tgtEl>
                                          <p:spTgt spid="353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8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9" dur="2000" fill="hold"/>
                                        <p:tgtEl>
                                          <p:spTgt spid="352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9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1" dur="2000" fill="hold"/>
                                        <p:tgtEl>
                                          <p:spTgt spid="351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9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3" dur="2000" fill="hold"/>
                                        <p:tgtEl>
                                          <p:spTgt spid="350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5" dur="2000" fill="hold"/>
                                        <p:tgtEl>
                                          <p:spTgt spid="349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9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7" dur="2000" fill="hold"/>
                                        <p:tgtEl>
                                          <p:spTgt spid="348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29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9" dur="2000" fill="hold"/>
                                        <p:tgtEl>
                                          <p:spTgt spid="347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30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1" dur="2000" fill="hold"/>
                                        <p:tgtEl>
                                          <p:spTgt spid="346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30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3" dur="2000" fill="hold"/>
                                        <p:tgtEl>
                                          <p:spTgt spid="345"/>
                                        </p:tgtEl>
                                      </p:cBhvr>
                                      <p:by x="133000" y="133000"/>
                                    </p:animScale>
                                  </p:childTnLst>
                                </p:cTn>
                              </p:par>
                              <p:par>
                                <p:cTn id="30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1.48148E-6 L 0.3 -1.48148E-6 " pathEditMode="relative" rAng="0" ptsTypes="AA">
                                      <p:cBhvr>
                                        <p:cTn id="305" dur="2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189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189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2000"/>
                            </p:stCondLst>
                            <p:childTnLst>
                              <p:par>
                                <p:cTn id="3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2000"/>
                            </p:stCondLst>
                            <p:childTnLst>
                              <p:par>
                                <p:cTn id="4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6" dur="4000" fill="hold"/>
                                        <p:tgtEl>
                                          <p:spTgt spid="2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8" dur="4000" fill="hold"/>
                                        <p:tgtEl>
                                          <p:spTgt spid="2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0" dur="4000" fill="hold"/>
                                        <p:tgtEl>
                                          <p:spTgt spid="2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2" dur="4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4" dur="4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6" dur="4000" fill="hold"/>
                                        <p:tgtEl>
                                          <p:spTgt spid="2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8" dur="4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0" dur="4000" fill="hold"/>
                                        <p:tgtEl>
                                          <p:spTgt spid="2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2" dur="4000" fill="hold"/>
                                        <p:tgtEl>
                                          <p:spTgt spid="2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4" dur="4000" fill="hold"/>
                                        <p:tgtEl>
                                          <p:spTgt spid="2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6" dur="4000" fill="hold"/>
                                        <p:tgtEl>
                                          <p:spTgt spid="2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8" dur="4000" fill="hold"/>
                                        <p:tgtEl>
                                          <p:spTgt spid="2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0" dur="4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2" dur="4000" fill="hold"/>
                                        <p:tgtEl>
                                          <p:spTgt spid="2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4" dur="4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6" dur="4000" fill="hold"/>
                                        <p:tgtEl>
                                          <p:spTgt spid="2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8" dur="4000" fill="hold"/>
                                        <p:tgtEl>
                                          <p:spTgt spid="2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0" dur="4000" fill="hold"/>
                                        <p:tgtEl>
                                          <p:spTgt spid="1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2" dur="4000" fill="hold"/>
                                        <p:tgtEl>
                                          <p:spTgt spid="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-1.48148E-6 L 0.45 -1.48148E-6 " pathEditMode="relative" rAng="0" ptsTypes="AA">
                                      <p:cBhvr>
                                        <p:cTn id="474" dur="4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ntr" presetSubtype="0" fill="hold" nodeType="withEffect">
                                  <p:stCondLst>
                                    <p:cond delay="322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" presetClass="entr" presetSubtype="0" fill="hold" grpId="0" nodeType="withEffect">
                                  <p:stCondLst>
                                    <p:cond delay="322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4000"/>
                            </p:stCondLst>
                            <p:childTnLst>
                              <p:par>
                                <p:cTn id="56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4000"/>
                            </p:stCondLst>
                            <p:childTnLst>
                              <p:par>
                                <p:cTn id="63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0" dur="6000" fill="hold"/>
                                        <p:tgtEl>
                                          <p:spTgt spid="2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2" dur="6000" fill="hold"/>
                                        <p:tgtEl>
                                          <p:spTgt spid="2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4" dur="6000" fill="hold"/>
                                        <p:tgtEl>
                                          <p:spTgt spid="2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6" dur="6000" fill="hold"/>
                                        <p:tgtEl>
                                          <p:spTgt spid="2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8" dur="6000" fill="hold"/>
                                        <p:tgtEl>
                                          <p:spTgt spid="2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0" dur="60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2" dur="6000" fill="hold"/>
                                        <p:tgtEl>
                                          <p:spTgt spid="2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4" dur="6000" fill="hold"/>
                                        <p:tgtEl>
                                          <p:spTgt spid="2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6" dur="6000" fill="hold"/>
                                        <p:tgtEl>
                                          <p:spTgt spid="2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8" dur="6000" fill="hold"/>
                                        <p:tgtEl>
                                          <p:spTgt spid="2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0" dur="6000" fill="hold"/>
                                        <p:tgtEl>
                                          <p:spTgt spid="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2" dur="60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4" dur="6000" fill="hold"/>
                                        <p:tgtEl>
                                          <p:spTgt spid="2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6" dur="6000" fill="hold"/>
                                        <p:tgtEl>
                                          <p:spTgt spid="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8" dur="6000" fill="hold"/>
                                        <p:tgtEl>
                                          <p:spTgt spid="2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0" dur="6000" fill="hold"/>
                                        <p:tgtEl>
                                          <p:spTgt spid="2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2" dur="6000" fill="hold"/>
                                        <p:tgtEl>
                                          <p:spTgt spid="2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4" dur="6000" fill="hold"/>
                                        <p:tgtEl>
                                          <p:spTgt spid="2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6" dur="6000" fill="hold"/>
                                        <p:tgtEl>
                                          <p:spTgt spid="2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 -1.48148E-6 L 0.675 -1.48148E-6 " pathEditMode="relative" rAng="0" ptsTypes="AA">
                                      <p:cBhvr>
                                        <p:cTn id="678" dur="6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0"/>
                                    </p:animMotion>
                                  </p:childTnLst>
                                </p:cTn>
                              </p:par>
                              <p:par>
                                <p:cTn id="679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1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1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1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1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1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1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1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presetID="1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1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1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1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1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1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1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1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" presetClass="entr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" presetClass="entr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1" presetClass="entr" presetSubtype="0" fill="hold" nodeType="withEffect">
                                  <p:stCondLst>
                                    <p:cond delay="338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" presetClass="entr" presetSubtype="0" fill="hold" nodeType="withEffect">
                                  <p:stCondLst>
                                    <p:cond delay="429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1" presetClass="entr" presetSubtype="0" fill="hold" nodeType="withEffect">
                                  <p:stCondLst>
                                    <p:cond delay="493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9" presetID="1" presetClass="entr" presetSubtype="0" fill="hold" nodeType="withEffect">
                                  <p:stCondLst>
                                    <p:cond delay="547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1" presetClass="entr" presetSubtype="0" fill="hold" grpId="0" nodeType="withEffect">
                                  <p:stCondLst>
                                    <p:cond delay="547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1" presetClass="entr" presetSubtype="0" fill="hold" nodeType="withEffect">
                                  <p:stCondLst>
                                    <p:cond delay="595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9" grpId="0" animBg="1"/>
      <p:bldP spid="37" grpId="0" animBg="1"/>
      <p:bldP spid="38" grpId="0" animBg="1"/>
      <p:bldP spid="31" grpId="0" animBg="1"/>
      <p:bldP spid="24" grpId="0" animBg="1"/>
      <p:bldP spid="36" grpId="0" animBg="1"/>
      <p:bldP spid="26" grpId="0" animBg="1"/>
      <p:bldP spid="35" grpId="0" animBg="1"/>
      <p:bldP spid="33" grpId="0" animBg="1"/>
      <p:bldP spid="30" grpId="0" animBg="1"/>
      <p:bldP spid="27" grpId="0" animBg="1"/>
      <p:bldP spid="41" grpId="0" animBg="1"/>
      <p:bldP spid="42" grpId="0" animBg="1"/>
      <p:bldP spid="32" grpId="0" animBg="1"/>
      <p:bldP spid="34" grpId="0" animBg="1"/>
      <p:bldP spid="28" grpId="0" animBg="1"/>
      <p:bldP spid="40" grpId="0" animBg="1"/>
      <p:bldP spid="227" grpId="0" animBg="1"/>
      <p:bldP spid="227" grpId="1" animBg="1"/>
      <p:bldP spid="227" grpId="2" animBg="1"/>
      <p:bldP spid="229" grpId="0" animBg="1"/>
      <p:bldP spid="229" grpId="1" animBg="1"/>
      <p:bldP spid="229" grpId="2" animBg="1"/>
      <p:bldP spid="231" grpId="0" animBg="1"/>
      <p:bldP spid="231" grpId="1" animBg="1"/>
      <p:bldP spid="231" grpId="2" animBg="1"/>
      <p:bldP spid="233" grpId="0" animBg="1"/>
      <p:bldP spid="233" grpId="1" animBg="1"/>
      <p:bldP spid="233" grpId="2" animBg="1"/>
      <p:bldP spid="235" grpId="0" animBg="1"/>
      <p:bldP spid="235" grpId="1" animBg="1"/>
      <p:bldP spid="235" grpId="2" animBg="1"/>
      <p:bldP spid="237" grpId="0" animBg="1"/>
      <p:bldP spid="237" grpId="1" animBg="1"/>
      <p:bldP spid="237" grpId="2" animBg="1"/>
      <p:bldP spid="239" grpId="0" animBg="1"/>
      <p:bldP spid="239" grpId="1" animBg="1"/>
      <p:bldP spid="239" grpId="2" animBg="1"/>
      <p:bldP spid="240" grpId="0" animBg="1"/>
      <p:bldP spid="240" grpId="1" animBg="1"/>
      <p:bldP spid="240" grpId="2" animBg="1"/>
      <p:bldP spid="242" grpId="0" animBg="1"/>
      <p:bldP spid="242" grpId="1" animBg="1"/>
      <p:bldP spid="242" grpId="2" animBg="1"/>
      <p:bldP spid="243" grpId="0" animBg="1"/>
      <p:bldP spid="243" grpId="1" animBg="1"/>
      <p:bldP spid="243" grpId="2" animBg="1"/>
      <p:bldP spid="244" grpId="0" animBg="1"/>
      <p:bldP spid="244" grpId="1" animBg="1"/>
      <p:bldP spid="244" grpId="2" animBg="1"/>
      <p:bldP spid="245" grpId="0" animBg="1"/>
      <p:bldP spid="245" grpId="1" animBg="1"/>
      <p:bldP spid="245" grpId="2" animBg="1"/>
      <p:bldP spid="246" grpId="0" animBg="1"/>
      <p:bldP spid="246" grpId="1" animBg="1"/>
      <p:bldP spid="246" grpId="2" animBg="1"/>
      <p:bldP spid="247" grpId="0" animBg="1"/>
      <p:bldP spid="247" grpId="1" animBg="1"/>
      <p:bldP spid="247" grpId="2" animBg="1"/>
      <p:bldP spid="250" grpId="0" animBg="1"/>
      <p:bldP spid="250" grpId="1" animBg="1"/>
      <p:bldP spid="250" grpId="2" animBg="1"/>
      <p:bldP spid="251" grpId="0" animBg="1"/>
      <p:bldP spid="251" grpId="1" animBg="1"/>
      <p:bldP spid="251" grpId="2" animBg="1"/>
      <p:bldP spid="252" grpId="0" animBg="1"/>
      <p:bldP spid="252" grpId="1" animBg="1"/>
      <p:bldP spid="252" grpId="2" animBg="1"/>
      <p:bldP spid="253" grpId="0" animBg="1"/>
      <p:bldP spid="253" grpId="1" animBg="1"/>
      <p:bldP spid="253" grpId="2" animBg="1"/>
      <p:bldP spid="254" grpId="0" animBg="1"/>
      <p:bldP spid="254" grpId="1" animBg="1"/>
      <p:bldP spid="254" grpId="2" animBg="1"/>
      <p:bldP spid="195" grpId="0" animBg="1"/>
      <p:bldP spid="195" grpId="1" animBg="1"/>
      <p:bldP spid="195" grpId="2" animBg="1"/>
      <p:bldP spid="197" grpId="0" animBg="1"/>
      <p:bldP spid="197" grpId="1" animBg="1"/>
      <p:bldP spid="197" grpId="2" animBg="1"/>
      <p:bldP spid="200" grpId="0" animBg="1"/>
      <p:bldP spid="200" grpId="1" animBg="1"/>
      <p:bldP spid="200" grpId="2" animBg="1"/>
      <p:bldP spid="201" grpId="0" animBg="1"/>
      <p:bldP spid="201" grpId="1" animBg="1"/>
      <p:bldP spid="201" grpId="2" animBg="1"/>
      <p:bldP spid="202" grpId="0" animBg="1"/>
      <p:bldP spid="202" grpId="1" animBg="1"/>
      <p:bldP spid="202" grpId="2" animBg="1"/>
      <p:bldP spid="204" grpId="0" animBg="1"/>
      <p:bldP spid="204" grpId="1" animBg="1"/>
      <p:bldP spid="204" grpId="2" animBg="1"/>
      <p:bldP spid="205" grpId="0" animBg="1"/>
      <p:bldP spid="205" grpId="1" animBg="1"/>
      <p:bldP spid="205" grpId="2" animBg="1"/>
      <p:bldP spid="207" grpId="0" animBg="1"/>
      <p:bldP spid="207" grpId="1" animBg="1"/>
      <p:bldP spid="207" grpId="2" animBg="1"/>
      <p:bldP spid="209" grpId="0" animBg="1"/>
      <p:bldP spid="209" grpId="1" animBg="1"/>
      <p:bldP spid="209" grpId="2" animBg="1"/>
      <p:bldP spid="211" grpId="0" animBg="1"/>
      <p:bldP spid="211" grpId="1" animBg="1"/>
      <p:bldP spid="211" grpId="2" animBg="1"/>
      <p:bldP spid="214" grpId="0" animBg="1"/>
      <p:bldP spid="214" grpId="1" animBg="1"/>
      <p:bldP spid="214" grpId="2" animBg="1"/>
      <p:bldP spid="215" grpId="0" animBg="1"/>
      <p:bldP spid="215" grpId="1" animBg="1"/>
      <p:bldP spid="215" grpId="2" animBg="1"/>
      <p:bldP spid="216" grpId="0" animBg="1"/>
      <p:bldP spid="216" grpId="1" animBg="1"/>
      <p:bldP spid="216" grpId="2" animBg="1"/>
      <p:bldP spid="217" grpId="0" animBg="1"/>
      <p:bldP spid="217" grpId="1" animBg="1"/>
      <p:bldP spid="217" grpId="2" animBg="1"/>
      <p:bldP spid="219" grpId="0" animBg="1"/>
      <p:bldP spid="219" grpId="1" animBg="1"/>
      <p:bldP spid="219" grpId="2" animBg="1"/>
      <p:bldP spid="221" grpId="0" animBg="1"/>
      <p:bldP spid="221" grpId="1" animBg="1"/>
      <p:bldP spid="221" grpId="2" animBg="1"/>
      <p:bldP spid="223" grpId="0" animBg="1"/>
      <p:bldP spid="223" grpId="1" animBg="1"/>
      <p:bldP spid="223" grpId="2" animBg="1"/>
      <p:bldP spid="224" grpId="0" animBg="1"/>
      <p:bldP spid="224" grpId="1" animBg="1"/>
      <p:bldP spid="224" grpId="2" animBg="1"/>
      <p:bldP spid="226" grpId="0" animBg="1"/>
      <p:bldP spid="226" grpId="1" animBg="1"/>
      <p:bldP spid="226" grpId="2" animBg="1"/>
      <p:bldP spid="345" grpId="0" animBg="1"/>
      <p:bldP spid="345" grpId="1" animBg="1"/>
      <p:bldP spid="345" grpId="2" animBg="1"/>
      <p:bldP spid="346" grpId="0" animBg="1"/>
      <p:bldP spid="346" grpId="1" animBg="1"/>
      <p:bldP spid="346" grpId="2" animBg="1"/>
      <p:bldP spid="347" grpId="0" animBg="1"/>
      <p:bldP spid="347" grpId="1" animBg="1"/>
      <p:bldP spid="347" grpId="2" animBg="1"/>
      <p:bldP spid="348" grpId="0" animBg="1"/>
      <p:bldP spid="348" grpId="1" animBg="1"/>
      <p:bldP spid="348" grpId="2" animBg="1"/>
      <p:bldP spid="349" grpId="0" animBg="1"/>
      <p:bldP spid="349" grpId="1" animBg="1"/>
      <p:bldP spid="349" grpId="2" animBg="1"/>
      <p:bldP spid="350" grpId="0" animBg="1"/>
      <p:bldP spid="350" grpId="1" animBg="1"/>
      <p:bldP spid="350" grpId="2" animBg="1"/>
      <p:bldP spid="351" grpId="0" animBg="1"/>
      <p:bldP spid="351" grpId="1" animBg="1"/>
      <p:bldP spid="351" grpId="2" animBg="1"/>
      <p:bldP spid="352" grpId="0" animBg="1"/>
      <p:bldP spid="352" grpId="1" animBg="1"/>
      <p:bldP spid="352" grpId="2" animBg="1"/>
      <p:bldP spid="353" grpId="0" animBg="1"/>
      <p:bldP spid="353" grpId="1" animBg="1"/>
      <p:bldP spid="353" grpId="2" animBg="1"/>
      <p:bldP spid="354" grpId="0" animBg="1"/>
      <p:bldP spid="354" grpId="1" animBg="1"/>
      <p:bldP spid="354" grpId="2" animBg="1"/>
      <p:bldP spid="355" grpId="0" animBg="1"/>
      <p:bldP spid="355" grpId="1" animBg="1"/>
      <p:bldP spid="355" grpId="2" animBg="1"/>
      <p:bldP spid="356" grpId="0" animBg="1"/>
      <p:bldP spid="356" grpId="1" animBg="1"/>
      <p:bldP spid="356" grpId="2" animBg="1"/>
      <p:bldP spid="357" grpId="0" animBg="1"/>
      <p:bldP spid="357" grpId="1" animBg="1"/>
      <p:bldP spid="357" grpId="2" animBg="1"/>
      <p:bldP spid="358" grpId="0" animBg="1"/>
      <p:bldP spid="358" grpId="1" animBg="1"/>
      <p:bldP spid="358" grpId="2" animBg="1"/>
      <p:bldP spid="359" grpId="0" animBg="1"/>
      <p:bldP spid="359" grpId="1" animBg="1"/>
      <p:bldP spid="359" grpId="2" animBg="1"/>
      <p:bldP spid="360" grpId="0" animBg="1"/>
      <p:bldP spid="360" grpId="1" animBg="1"/>
      <p:bldP spid="360" grpId="2" animBg="1"/>
      <p:bldP spid="361" grpId="0" animBg="1"/>
      <p:bldP spid="361" grpId="1" animBg="1"/>
      <p:bldP spid="361" grpId="2" animBg="1"/>
      <p:bldP spid="362" grpId="0" animBg="1"/>
      <p:bldP spid="362" grpId="1" animBg="1"/>
      <p:bldP spid="362" grpId="2" animBg="1"/>
      <p:bldP spid="363" grpId="0" animBg="1"/>
      <p:bldP spid="363" grpId="1" animBg="1"/>
      <p:bldP spid="363" grpId="2" animBg="1"/>
      <p:bldP spid="179" grpId="0" animBg="1"/>
      <p:bldP spid="179" grpId="1" animBg="1"/>
      <p:bldP spid="179" grpId="2" animBg="1"/>
      <p:bldP spid="185" grpId="0" animBg="1"/>
      <p:bldP spid="185" grpId="1" animBg="1"/>
      <p:bldP spid="185" grpId="2" animBg="1"/>
      <p:bldP spid="169" grpId="0" animBg="1"/>
      <p:bldP spid="169" grpId="1" animBg="1"/>
      <p:bldP spid="169" grpId="2" animBg="1"/>
      <p:bldP spid="167" grpId="0" animBg="1"/>
      <p:bldP spid="167" grpId="1" animBg="1"/>
      <p:bldP spid="167" grpId="2" animBg="1"/>
      <p:bldP spid="166" grpId="0" animBg="1"/>
      <p:bldP spid="166" grpId="1" animBg="1"/>
      <p:bldP spid="166" grpId="2" animBg="1"/>
      <p:bldP spid="188" grpId="0" animBg="1"/>
      <p:bldP spid="188" grpId="1" animBg="1"/>
      <p:bldP spid="188" grpId="2" animBg="1"/>
      <p:bldP spid="177" grpId="0" animBg="1"/>
      <p:bldP spid="177" grpId="1" animBg="1"/>
      <p:bldP spid="177" grpId="2" animBg="1"/>
      <p:bldP spid="171" grpId="0" animBg="1"/>
      <p:bldP spid="171" grpId="1" animBg="1"/>
      <p:bldP spid="171" grpId="2" animBg="1"/>
      <p:bldP spid="180" grpId="0" animBg="1"/>
      <p:bldP spid="180" grpId="1" animBg="1"/>
      <p:bldP spid="180" grpId="2" animBg="1"/>
      <p:bldP spid="172" grpId="0" animBg="1"/>
      <p:bldP spid="172" grpId="1" animBg="1"/>
      <p:bldP spid="172" grpId="2" animBg="1"/>
      <p:bldP spid="175" grpId="0" animBg="1"/>
      <p:bldP spid="175" grpId="1" animBg="1"/>
      <p:bldP spid="175" grpId="2" animBg="1"/>
      <p:bldP spid="186" grpId="0" animBg="1"/>
      <p:bldP spid="186" grpId="1" animBg="1"/>
      <p:bldP spid="186" grpId="2" animBg="1"/>
      <p:bldP spid="182" grpId="0" animBg="1"/>
      <p:bldP spid="182" grpId="1" animBg="1"/>
      <p:bldP spid="182" grpId="2" animBg="1"/>
      <p:bldP spid="162" grpId="0" animBg="1"/>
      <p:bldP spid="162" grpId="1" animBg="1"/>
      <p:bldP spid="162" grpId="2" animBg="1"/>
      <p:bldP spid="164" grpId="0" animBg="1"/>
      <p:bldP spid="164" grpId="1" animBg="1"/>
      <p:bldP spid="164" grpId="2" animBg="1"/>
      <p:bldP spid="189" grpId="0" animBg="1"/>
      <p:bldP spid="189" grpId="1" animBg="1"/>
      <p:bldP spid="189" grpId="2" animBg="1"/>
      <p:bldP spid="174" grpId="0" animBg="1"/>
      <p:bldP spid="174" grpId="1" animBg="1"/>
      <p:bldP spid="174" grpId="2" animBg="1"/>
      <p:bldP spid="183" grpId="0" animBg="1"/>
      <p:bldP spid="183" grpId="1" animBg="1"/>
      <p:bldP spid="183" grpId="2" animBg="1"/>
      <p:bldP spid="161" grpId="0" animBg="1"/>
      <p:bldP spid="161" grpId="1" animBg="1"/>
      <p:bldP spid="161" grpId="2" animBg="1"/>
      <p:bldP spid="334" grpId="0" animBg="1"/>
      <p:bldP spid="336" grpId="0" animBg="1"/>
      <p:bldP spid="331" grpId="0" animBg="1"/>
      <p:bldP spid="332" grpId="0" animBg="1"/>
      <p:bldP spid="329" grpId="0" animBg="1"/>
      <p:bldP spid="328" grpId="0" animBg="1"/>
      <p:bldP spid="326" grpId="0" animBg="1"/>
      <p:bldP spid="325" grpId="0" animBg="1"/>
      <p:bldP spid="322" grpId="0" animBg="1"/>
      <p:bldP spid="319" grpId="0" animBg="1"/>
      <p:bldP spid="317" grpId="0" animBg="1"/>
      <p:bldP spid="316" grpId="0" animBg="1"/>
      <p:bldP spid="313" grpId="0" animBg="1"/>
      <p:bldP spid="312" grpId="0" animBg="1"/>
      <p:bldP spid="314" grpId="0" animBg="1"/>
      <p:bldP spid="266" grpId="0" animBg="1"/>
      <p:bldP spid="264" grpId="0" animBg="1"/>
      <p:bldP spid="311" grpId="0" animBg="1"/>
      <p:bldP spid="309" grpId="0" animBg="1"/>
      <p:bldP spid="308" grpId="0" animBg="1"/>
      <p:bldP spid="337" grpId="0" animBg="1"/>
      <p:bldP spid="306" grpId="0" animBg="1"/>
      <p:bldP spid="302" grpId="0" animBg="1"/>
      <p:bldP spid="304" grpId="0" animBg="1"/>
      <p:bldP spid="300" grpId="0" animBg="1"/>
      <p:bldP spid="298" grpId="0" animBg="1"/>
      <p:bldP spid="297" grpId="0" animBg="1"/>
      <p:bldP spid="296" grpId="0" animBg="1"/>
      <p:bldP spid="299" grpId="0" animBg="1"/>
      <p:bldP spid="292" grpId="0" animBg="1"/>
      <p:bldP spid="293" grpId="0" animBg="1"/>
      <p:bldP spid="294" grpId="0" animBg="1"/>
      <p:bldP spid="291" grpId="0" animBg="1"/>
      <p:bldP spid="288" grpId="0" animBg="1"/>
      <p:bldP spid="289" grpId="0" animBg="1"/>
      <p:bldP spid="287" grpId="0" animBg="1"/>
      <p:bldP spid="284" grpId="0" animBg="1"/>
      <p:bldP spid="366" grpId="0" animBg="1"/>
      <p:bldP spid="286" grpId="0" animBg="1"/>
      <p:bldP spid="282" grpId="0" animBg="1"/>
      <p:bldP spid="280" grpId="0" animBg="1"/>
      <p:bldP spid="279" grpId="0" animBg="1"/>
      <p:bldP spid="277" grpId="0" animBg="1"/>
      <p:bldP spid="276" grpId="0" animBg="1"/>
      <p:bldP spid="272" grpId="0" animBg="1"/>
      <p:bldP spid="274" grpId="0" animBg="1"/>
      <p:bldP spid="269" grpId="0" animBg="1"/>
      <p:bldP spid="255" grpId="0" animBg="1"/>
      <p:bldP spid="268" grpId="0" animBg="1"/>
      <p:bldP spid="249" grpId="0" animBg="1"/>
      <p:bldP spid="236" grpId="0" animBg="1"/>
      <p:bldP spid="232" grpId="0" animBg="1"/>
      <p:bldP spid="234" grpId="0" animBg="1"/>
      <p:bldP spid="230" grpId="0" animBg="1"/>
      <p:bldP spid="210" grpId="0" animBg="1"/>
      <p:bldP spid="364" grpId="0"/>
      <p:bldP spid="3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1" y="304801"/>
            <a:ext cx="49613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persistence diagram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is an alternate depiction of a barcode.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861351" y="5327304"/>
            <a:ext cx="4340049" cy="588554"/>
            <a:chOff x="4267200" y="5327304"/>
            <a:chExt cx="4340049" cy="588554"/>
          </a:xfrm>
        </p:grpSpPr>
        <p:cxnSp>
          <p:nvCxnSpPr>
            <p:cNvPr id="4" name="horizontal axis"/>
            <p:cNvCxnSpPr/>
            <p:nvPr/>
          </p:nvCxnSpPr>
          <p:spPr>
            <a:xfrm>
              <a:off x="4267200" y="5915858"/>
              <a:ext cx="4340049" cy="0"/>
            </a:xfrm>
            <a:prstGeom prst="line">
              <a:avLst/>
            </a:prstGeom>
            <a:ln w="2222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vertical axis"/>
            <p:cNvCxnSpPr/>
            <p:nvPr/>
          </p:nvCxnSpPr>
          <p:spPr>
            <a:xfrm>
              <a:off x="4267200" y="5327304"/>
              <a:ext cx="0" cy="588554"/>
            </a:xfrm>
            <a:prstGeom prst="line">
              <a:avLst/>
            </a:prstGeom>
            <a:ln w="2222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ersistence bar 1"/>
            <p:cNvCxnSpPr/>
            <p:nvPr/>
          </p:nvCxnSpPr>
          <p:spPr>
            <a:xfrm>
              <a:off x="4558323" y="5770154"/>
              <a:ext cx="736168" cy="0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ersistence bar 2"/>
            <p:cNvCxnSpPr/>
            <p:nvPr/>
          </p:nvCxnSpPr>
          <p:spPr>
            <a:xfrm>
              <a:off x="4677364" y="5600542"/>
              <a:ext cx="471148" cy="0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ersistence bar 3a"/>
            <p:cNvCxnSpPr/>
            <p:nvPr/>
          </p:nvCxnSpPr>
          <p:spPr>
            <a:xfrm>
              <a:off x="5412749" y="5430830"/>
              <a:ext cx="2644694" cy="0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6861351" y="617497"/>
            <a:ext cx="4340049" cy="434004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horizontal axis"/>
          <p:cNvCxnSpPr/>
          <p:nvPr/>
        </p:nvCxnSpPr>
        <p:spPr>
          <a:xfrm flipV="1">
            <a:off x="6872593" y="617498"/>
            <a:ext cx="4328807" cy="4328807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152473" y="3931892"/>
            <a:ext cx="0" cy="1859308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888641" y="3931892"/>
            <a:ext cx="0" cy="1859308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7271514" y="4072386"/>
            <a:ext cx="0" cy="1566414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742662" y="4072386"/>
            <a:ext cx="0" cy="1566414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006899" y="1164880"/>
            <a:ext cx="0" cy="4321520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0651593" y="1167260"/>
            <a:ext cx="0" cy="4263570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271514" y="4074766"/>
            <a:ext cx="471148" cy="0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7152473" y="3931892"/>
            <a:ext cx="736168" cy="0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8006900" y="1164880"/>
            <a:ext cx="2645763" cy="0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7203300" y="4005235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083841" y="3864742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937368" y="1095349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9601" y="3884295"/>
            <a:ext cx="5477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farther a dot is from the diagonal, the more persistent the feature it represents.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09601" y="2094548"/>
                <a:ext cx="54863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Instead of drawing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as a bar from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draw a dot at coordinates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2094548"/>
                <a:ext cx="5486399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2778" t="-4669" b="-1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85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  <p:bldP spid="58" grpId="0" animBg="1"/>
      <p:bldP spid="59" grpId="0" animBg="1"/>
      <p:bldP spid="60" grpId="0" animBg="1"/>
      <p:bldP spid="64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869" y="77557"/>
            <a:ext cx="5869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Application: Digital Images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762000" y="124974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High-contrast 3-by-3 pixel patches from grayscale digital images… </a:t>
            </a:r>
          </a:p>
        </p:txBody>
      </p:sp>
      <p:grpSp>
        <p:nvGrpSpPr>
          <p:cNvPr id="281" name="Group 280"/>
          <p:cNvGrpSpPr/>
          <p:nvPr/>
        </p:nvGrpSpPr>
        <p:grpSpPr>
          <a:xfrm>
            <a:off x="4904368" y="3036620"/>
            <a:ext cx="1719072" cy="1719072"/>
            <a:chOff x="6096000" y="2514600"/>
            <a:chExt cx="1371600" cy="1371600"/>
          </a:xfrm>
        </p:grpSpPr>
        <p:sp>
          <p:nvSpPr>
            <p:cNvPr id="282" name="Rectangle 28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1" name="Group 290"/>
          <p:cNvGrpSpPr/>
          <p:nvPr/>
        </p:nvGrpSpPr>
        <p:grpSpPr>
          <a:xfrm>
            <a:off x="869444" y="3454505"/>
            <a:ext cx="1719072" cy="1719072"/>
            <a:chOff x="6096000" y="2514600"/>
            <a:chExt cx="1371600" cy="1371600"/>
          </a:xfrm>
        </p:grpSpPr>
        <p:sp>
          <p:nvSpPr>
            <p:cNvPr id="292" name="Rectangle 29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10058400" y="1474880"/>
            <a:ext cx="1719072" cy="1719072"/>
            <a:chOff x="6096000" y="2514600"/>
            <a:chExt cx="1371600" cy="1371600"/>
          </a:xfrm>
        </p:grpSpPr>
        <p:sp>
          <p:nvSpPr>
            <p:cNvPr id="302" name="Rectangle 30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1" name="Group 310"/>
          <p:cNvGrpSpPr/>
          <p:nvPr/>
        </p:nvGrpSpPr>
        <p:grpSpPr>
          <a:xfrm>
            <a:off x="9485376" y="4378858"/>
            <a:ext cx="1719072" cy="1719072"/>
            <a:chOff x="6096000" y="2514600"/>
            <a:chExt cx="1371600" cy="1371600"/>
          </a:xfrm>
        </p:grpSpPr>
        <p:sp>
          <p:nvSpPr>
            <p:cNvPr id="312" name="Rectangle 31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7506732" y="2177084"/>
            <a:ext cx="1719072" cy="1719072"/>
            <a:chOff x="6096000" y="2514600"/>
            <a:chExt cx="1371600" cy="1371600"/>
          </a:xfrm>
        </p:grpSpPr>
        <p:sp>
          <p:nvSpPr>
            <p:cNvPr id="322" name="Rectangle 32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6926973" y="4550057"/>
            <a:ext cx="1719072" cy="1719072"/>
            <a:chOff x="6096000" y="2514600"/>
            <a:chExt cx="1371600" cy="1371600"/>
          </a:xfrm>
        </p:grpSpPr>
        <p:sp>
          <p:nvSpPr>
            <p:cNvPr id="332" name="Rectangle 33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2898784" y="4652670"/>
            <a:ext cx="1719072" cy="1719072"/>
            <a:chOff x="6096000" y="2514600"/>
            <a:chExt cx="1371600" cy="1371600"/>
          </a:xfrm>
        </p:grpSpPr>
        <p:sp>
          <p:nvSpPr>
            <p:cNvPr id="342" name="Rectangle 34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034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132" y="1464993"/>
            <a:ext cx="1743607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827" y="2167195"/>
            <a:ext cx="1743607" cy="17436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5852" y="4366228"/>
            <a:ext cx="1743607" cy="1743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6726" y="4539462"/>
            <a:ext cx="1743607" cy="1743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2605" y="3027095"/>
            <a:ext cx="1743607" cy="1743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8081" y="4641830"/>
            <a:ext cx="1743607" cy="17436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094" y="3443027"/>
            <a:ext cx="1743607" cy="174360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629400" y="1447800"/>
            <a:ext cx="685800" cy="685800"/>
            <a:chOff x="6096000" y="2514600"/>
            <a:chExt cx="1371600" cy="1371600"/>
          </a:xfrm>
        </p:grpSpPr>
        <p:sp>
          <p:nvSpPr>
            <p:cNvPr id="12" name="Rectangle 1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601200" y="1447800"/>
            <a:ext cx="685800" cy="685800"/>
            <a:chOff x="6096000" y="2514600"/>
            <a:chExt cx="1371600" cy="1371600"/>
          </a:xfrm>
        </p:grpSpPr>
        <p:sp>
          <p:nvSpPr>
            <p:cNvPr id="22" name="Rectangle 2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614718" y="1447800"/>
            <a:ext cx="685800" cy="685800"/>
            <a:chOff x="6096000" y="2514600"/>
            <a:chExt cx="1371600" cy="1371600"/>
          </a:xfrm>
        </p:grpSpPr>
        <p:sp>
          <p:nvSpPr>
            <p:cNvPr id="32" name="Rectangle 3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0591800" y="1447800"/>
            <a:ext cx="685800" cy="685800"/>
            <a:chOff x="6096000" y="2514600"/>
            <a:chExt cx="1371600" cy="1371600"/>
          </a:xfrm>
        </p:grpSpPr>
        <p:sp>
          <p:nvSpPr>
            <p:cNvPr id="42" name="Rectangle 4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623026" y="2438400"/>
            <a:ext cx="685800" cy="685800"/>
            <a:chOff x="6096000" y="2514600"/>
            <a:chExt cx="1371600" cy="1371600"/>
          </a:xfrm>
        </p:grpSpPr>
        <p:sp>
          <p:nvSpPr>
            <p:cNvPr id="52" name="Rectangle 5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601200" y="2438400"/>
            <a:ext cx="685800" cy="685800"/>
            <a:chOff x="6096000" y="2514600"/>
            <a:chExt cx="1371600" cy="1371600"/>
          </a:xfrm>
        </p:grpSpPr>
        <p:sp>
          <p:nvSpPr>
            <p:cNvPr id="62" name="Rectangle 6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0591800" y="2438400"/>
            <a:ext cx="685800" cy="685800"/>
            <a:chOff x="6096000" y="2514600"/>
            <a:chExt cx="1371600" cy="1371600"/>
          </a:xfrm>
        </p:grpSpPr>
        <p:sp>
          <p:nvSpPr>
            <p:cNvPr id="72" name="Rectangle 7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629400" y="3429000"/>
            <a:ext cx="685800" cy="685800"/>
            <a:chOff x="6096000" y="2514600"/>
            <a:chExt cx="1371600" cy="1371600"/>
          </a:xfrm>
        </p:grpSpPr>
        <p:sp>
          <p:nvSpPr>
            <p:cNvPr id="82" name="Rectangle 8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9601200" y="3429000"/>
            <a:ext cx="685800" cy="685800"/>
            <a:chOff x="6096000" y="2514600"/>
            <a:chExt cx="1371600" cy="1371600"/>
          </a:xfrm>
        </p:grpSpPr>
        <p:sp>
          <p:nvSpPr>
            <p:cNvPr id="92" name="Rectangle 9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8614718" y="3429000"/>
            <a:ext cx="685800" cy="685800"/>
            <a:chOff x="6096000" y="2514600"/>
            <a:chExt cx="1371600" cy="1371600"/>
          </a:xfrm>
        </p:grpSpPr>
        <p:sp>
          <p:nvSpPr>
            <p:cNvPr id="102" name="Rectangle 10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629400" y="4419599"/>
            <a:ext cx="685800" cy="685800"/>
            <a:chOff x="6096000" y="2514600"/>
            <a:chExt cx="1371600" cy="1371600"/>
          </a:xfrm>
        </p:grpSpPr>
        <p:sp>
          <p:nvSpPr>
            <p:cNvPr id="112" name="Rectangle 11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7623026" y="4419599"/>
            <a:ext cx="685800" cy="685800"/>
            <a:chOff x="6096000" y="2514600"/>
            <a:chExt cx="1371600" cy="1371600"/>
          </a:xfrm>
        </p:grpSpPr>
        <p:sp>
          <p:nvSpPr>
            <p:cNvPr id="122" name="Rectangle 12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614718" y="4419599"/>
            <a:ext cx="685800" cy="685800"/>
            <a:chOff x="6096000" y="2514600"/>
            <a:chExt cx="1371600" cy="1371600"/>
          </a:xfrm>
        </p:grpSpPr>
        <p:sp>
          <p:nvSpPr>
            <p:cNvPr id="132" name="Rectangle 13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0591800" y="4419599"/>
            <a:ext cx="685800" cy="685800"/>
            <a:chOff x="6096000" y="2514600"/>
            <a:chExt cx="1371600" cy="1371600"/>
          </a:xfrm>
        </p:grpSpPr>
        <p:sp>
          <p:nvSpPr>
            <p:cNvPr id="142" name="Rectangle 14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6629400" y="5410200"/>
            <a:ext cx="685800" cy="685800"/>
            <a:chOff x="6096000" y="2514600"/>
            <a:chExt cx="1371600" cy="1371600"/>
          </a:xfrm>
        </p:grpSpPr>
        <p:sp>
          <p:nvSpPr>
            <p:cNvPr id="152" name="Rectangle 15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7623026" y="5410200"/>
            <a:ext cx="685800" cy="685800"/>
            <a:chOff x="6096000" y="2514600"/>
            <a:chExt cx="1371600" cy="1371600"/>
          </a:xfrm>
        </p:grpSpPr>
        <p:sp>
          <p:nvSpPr>
            <p:cNvPr id="162" name="Rectangle 16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9601200" y="5410200"/>
            <a:ext cx="685800" cy="685800"/>
            <a:chOff x="6096000" y="2514600"/>
            <a:chExt cx="1371600" cy="1371600"/>
          </a:xfrm>
        </p:grpSpPr>
        <p:sp>
          <p:nvSpPr>
            <p:cNvPr id="172" name="Rectangle 17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10591800" y="5410200"/>
            <a:ext cx="685800" cy="685800"/>
            <a:chOff x="6096000" y="2514600"/>
            <a:chExt cx="1371600" cy="1371600"/>
          </a:xfrm>
        </p:grpSpPr>
        <p:sp>
          <p:nvSpPr>
            <p:cNvPr id="182" name="Rectangle 181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1" name="Rectangle 190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536869" y="77557"/>
            <a:ext cx="5869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Application: Digital Images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762000" y="124974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High-contrast 3-by-3 pixel patches from grayscale digital images… </a:t>
            </a:r>
          </a:p>
        </p:txBody>
      </p:sp>
    </p:spTree>
    <p:extLst>
      <p:ext uri="{BB962C8B-B14F-4D97-AF65-F5344CB8AC3E}">
        <p14:creationId xmlns:p14="http://schemas.microsoft.com/office/powerpoint/2010/main" val="31864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43112 -0.2226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49" y="-1113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34493 -0.252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-126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18099 -0.3071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-1537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0.04804 0.395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1979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00157 0.2099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048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03294 -0.069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-347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09636 -0.382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629400" y="1449398"/>
            <a:ext cx="685800" cy="685800"/>
            <a:chOff x="6096000" y="2514600"/>
            <a:chExt cx="1371600" cy="1371600"/>
          </a:xfrm>
        </p:grpSpPr>
        <p:sp>
          <p:nvSpPr>
            <p:cNvPr id="15" name="Rectangle 1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623026" y="1449398"/>
            <a:ext cx="685800" cy="685800"/>
            <a:chOff x="6096000" y="2514600"/>
            <a:chExt cx="1371600" cy="1371600"/>
          </a:xfrm>
        </p:grpSpPr>
        <p:sp>
          <p:nvSpPr>
            <p:cNvPr id="25" name="Rectangle 2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601200" y="1449398"/>
            <a:ext cx="685800" cy="685800"/>
            <a:chOff x="6096000" y="2514600"/>
            <a:chExt cx="1371600" cy="1371600"/>
          </a:xfrm>
        </p:grpSpPr>
        <p:sp>
          <p:nvSpPr>
            <p:cNvPr id="35" name="Rectangle 3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614718" y="1449398"/>
            <a:ext cx="685800" cy="685800"/>
            <a:chOff x="6096000" y="2514600"/>
            <a:chExt cx="1371600" cy="1371600"/>
          </a:xfrm>
        </p:grpSpPr>
        <p:sp>
          <p:nvSpPr>
            <p:cNvPr id="45" name="Rectangle 4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591800" y="1449398"/>
            <a:ext cx="685800" cy="685800"/>
            <a:chOff x="6096000" y="2514600"/>
            <a:chExt cx="1371600" cy="1371600"/>
          </a:xfrm>
        </p:grpSpPr>
        <p:sp>
          <p:nvSpPr>
            <p:cNvPr id="55" name="Rectangle 5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629400" y="2439998"/>
            <a:ext cx="685800" cy="685800"/>
            <a:chOff x="6096000" y="2514600"/>
            <a:chExt cx="1371600" cy="1371600"/>
          </a:xfrm>
        </p:grpSpPr>
        <p:sp>
          <p:nvSpPr>
            <p:cNvPr id="65" name="Rectangle 6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623026" y="2439998"/>
            <a:ext cx="685800" cy="685800"/>
            <a:chOff x="6096000" y="2514600"/>
            <a:chExt cx="1371600" cy="1371600"/>
          </a:xfrm>
        </p:grpSpPr>
        <p:sp>
          <p:nvSpPr>
            <p:cNvPr id="75" name="Rectangle 7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9601200" y="2439998"/>
            <a:ext cx="685800" cy="685800"/>
            <a:chOff x="6096000" y="2514600"/>
            <a:chExt cx="1371600" cy="1371600"/>
          </a:xfrm>
        </p:grpSpPr>
        <p:sp>
          <p:nvSpPr>
            <p:cNvPr id="85" name="Rectangle 8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8614718" y="2439998"/>
            <a:ext cx="685800" cy="685800"/>
            <a:chOff x="6096000" y="2514600"/>
            <a:chExt cx="1371600" cy="1371600"/>
          </a:xfrm>
        </p:grpSpPr>
        <p:sp>
          <p:nvSpPr>
            <p:cNvPr id="95" name="Rectangle 9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0591800" y="2439998"/>
            <a:ext cx="685800" cy="685800"/>
            <a:chOff x="6096000" y="2514600"/>
            <a:chExt cx="1371600" cy="1371600"/>
          </a:xfrm>
        </p:grpSpPr>
        <p:sp>
          <p:nvSpPr>
            <p:cNvPr id="105" name="Rectangle 10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629400" y="3430598"/>
            <a:ext cx="685800" cy="685800"/>
            <a:chOff x="6096000" y="2514600"/>
            <a:chExt cx="1371600" cy="1371600"/>
          </a:xfrm>
        </p:grpSpPr>
        <p:sp>
          <p:nvSpPr>
            <p:cNvPr id="115" name="Rectangle 11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623026" y="3430598"/>
            <a:ext cx="685800" cy="685800"/>
            <a:chOff x="6096000" y="2514600"/>
            <a:chExt cx="1371600" cy="1371600"/>
          </a:xfrm>
        </p:grpSpPr>
        <p:sp>
          <p:nvSpPr>
            <p:cNvPr id="125" name="Rectangle 12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9601200" y="3430598"/>
            <a:ext cx="685800" cy="685800"/>
            <a:chOff x="6096000" y="2514600"/>
            <a:chExt cx="1371600" cy="1371600"/>
          </a:xfrm>
        </p:grpSpPr>
        <p:sp>
          <p:nvSpPr>
            <p:cNvPr id="135" name="Rectangle 13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8614718" y="3430598"/>
            <a:ext cx="685800" cy="685800"/>
            <a:chOff x="6096000" y="2514600"/>
            <a:chExt cx="1371600" cy="1371600"/>
          </a:xfrm>
        </p:grpSpPr>
        <p:sp>
          <p:nvSpPr>
            <p:cNvPr id="145" name="Rectangle 14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10591800" y="3430598"/>
            <a:ext cx="685800" cy="685800"/>
            <a:chOff x="6096000" y="2514600"/>
            <a:chExt cx="1371600" cy="1371600"/>
          </a:xfrm>
        </p:grpSpPr>
        <p:sp>
          <p:nvSpPr>
            <p:cNvPr id="155" name="Rectangle 15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6629400" y="4421197"/>
            <a:ext cx="685800" cy="685800"/>
            <a:chOff x="6096000" y="2514600"/>
            <a:chExt cx="1371600" cy="1371600"/>
          </a:xfrm>
        </p:grpSpPr>
        <p:sp>
          <p:nvSpPr>
            <p:cNvPr id="165" name="Rectangle 16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7623026" y="4421197"/>
            <a:ext cx="685800" cy="685800"/>
            <a:chOff x="6096000" y="2514600"/>
            <a:chExt cx="1371600" cy="1371600"/>
          </a:xfrm>
        </p:grpSpPr>
        <p:sp>
          <p:nvSpPr>
            <p:cNvPr id="175" name="Rectangle 17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9601200" y="4421197"/>
            <a:ext cx="685800" cy="685800"/>
            <a:chOff x="6096000" y="2514600"/>
            <a:chExt cx="1371600" cy="1371600"/>
          </a:xfrm>
        </p:grpSpPr>
        <p:sp>
          <p:nvSpPr>
            <p:cNvPr id="185" name="Rectangle 18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8614718" y="4421197"/>
            <a:ext cx="685800" cy="685800"/>
            <a:chOff x="6096000" y="2514600"/>
            <a:chExt cx="1371600" cy="1371600"/>
          </a:xfrm>
        </p:grpSpPr>
        <p:sp>
          <p:nvSpPr>
            <p:cNvPr id="195" name="Rectangle 19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10591800" y="4421197"/>
            <a:ext cx="685800" cy="685800"/>
            <a:chOff x="6096000" y="2514600"/>
            <a:chExt cx="1371600" cy="1371600"/>
          </a:xfrm>
        </p:grpSpPr>
        <p:sp>
          <p:nvSpPr>
            <p:cNvPr id="205" name="Rectangle 20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6629400" y="5411798"/>
            <a:ext cx="685800" cy="685800"/>
            <a:chOff x="6096000" y="2514600"/>
            <a:chExt cx="1371600" cy="1371600"/>
          </a:xfrm>
        </p:grpSpPr>
        <p:sp>
          <p:nvSpPr>
            <p:cNvPr id="215" name="Rectangle 21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7623026" y="5411798"/>
            <a:ext cx="685800" cy="685800"/>
            <a:chOff x="6096000" y="2514600"/>
            <a:chExt cx="1371600" cy="1371600"/>
          </a:xfrm>
        </p:grpSpPr>
        <p:sp>
          <p:nvSpPr>
            <p:cNvPr id="225" name="Rectangle 22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9601200" y="5411798"/>
            <a:ext cx="685800" cy="685800"/>
            <a:chOff x="6096000" y="2514600"/>
            <a:chExt cx="1371600" cy="1371600"/>
          </a:xfrm>
        </p:grpSpPr>
        <p:sp>
          <p:nvSpPr>
            <p:cNvPr id="235" name="Rectangle 23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8614718" y="5411798"/>
            <a:ext cx="685800" cy="685800"/>
            <a:chOff x="6096000" y="2514600"/>
            <a:chExt cx="1371600" cy="1371600"/>
          </a:xfrm>
        </p:grpSpPr>
        <p:sp>
          <p:nvSpPr>
            <p:cNvPr id="245" name="Rectangle 24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10591800" y="5411798"/>
            <a:ext cx="685800" cy="685800"/>
            <a:chOff x="6096000" y="2514600"/>
            <a:chExt cx="1371600" cy="1371600"/>
          </a:xfrm>
        </p:grpSpPr>
        <p:sp>
          <p:nvSpPr>
            <p:cNvPr id="255" name="Rectangle 254"/>
            <p:cNvSpPr/>
            <p:nvPr/>
          </p:nvSpPr>
          <p:spPr>
            <a:xfrm>
              <a:off x="60960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65532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7010400" y="25146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0960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65532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7010400" y="2971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60960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65532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7010400" y="3429000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65" name="Straight Arrow Connector 264"/>
          <p:cNvCxnSpPr/>
          <p:nvPr/>
        </p:nvCxnSpPr>
        <p:spPr>
          <a:xfrm>
            <a:off x="6847604" y="1143000"/>
            <a:ext cx="4201396" cy="0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/>
          <p:nvPr/>
        </p:nvCxnSpPr>
        <p:spPr>
          <a:xfrm>
            <a:off x="6858000" y="6400800"/>
            <a:ext cx="4191000" cy="0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/>
          <p:nvPr/>
        </p:nvCxnSpPr>
        <p:spPr>
          <a:xfrm>
            <a:off x="6321574" y="1677998"/>
            <a:ext cx="0" cy="419100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 flipV="1">
            <a:off x="11582400" y="1676400"/>
            <a:ext cx="0" cy="419100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2000" y="1246884"/>
            <a:ext cx="47945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High-contrast 3-by-3 pixel patches from grayscale digital images concentrate near the surface of a Klein bottle in a higher-dimensional space.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64" name="Rectangle 263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536869" y="77557"/>
            <a:ext cx="5869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Application: Digital Images</a:t>
            </a:r>
          </a:p>
        </p:txBody>
      </p:sp>
      <p:pic>
        <p:nvPicPr>
          <p:cNvPr id="271" name="Picture 2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6" y="990600"/>
            <a:ext cx="8229600" cy="7757838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2" name="Picture 2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226" y="2780301"/>
            <a:ext cx="8229600" cy="7735299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68010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371600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Persistent homology can detect periodicity in time-series data.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869" y="77557"/>
            <a:ext cx="7308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Application: Detecting Periodicity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209800"/>
            <a:ext cx="5486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Carlsson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Perea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examined biological data: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 expression during yeast cell division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Respiratory activity of yeast during metabolic cycles</a:t>
            </a:r>
          </a:p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Circadian rhythm of mice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209800"/>
            <a:ext cx="5103584" cy="35394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07561" y="6002655"/>
            <a:ext cx="4673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Kudlicki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Rowicka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McKnight. “Logic of the Yeast Metabolic Cycle: Temporal Compartmentalization of Cellular Processes.”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91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p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161958"/>
            <a:ext cx="5715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Perea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 used sliding window embedding to convert a discretized signal to a high-dimensional point cloud. </a:t>
            </a:r>
          </a:p>
        </p:txBody>
      </p:sp>
      <p:sp>
        <p:nvSpPr>
          <p:cNvPr id="8" name="Freeform 7"/>
          <p:cNvSpPr/>
          <p:nvPr/>
        </p:nvSpPr>
        <p:spPr>
          <a:xfrm>
            <a:off x="-228600" y="3506431"/>
            <a:ext cx="2902054" cy="2358025"/>
          </a:xfrm>
          <a:custGeom>
            <a:avLst/>
            <a:gdLst>
              <a:gd name="connsiteX0" fmla="*/ 0 w 1841500"/>
              <a:gd name="connsiteY0" fmla="*/ 1024862 h 1553813"/>
              <a:gd name="connsiteX1" fmla="*/ 254000 w 1841500"/>
              <a:gd name="connsiteY1" fmla="*/ 8862 h 1553813"/>
              <a:gd name="connsiteX2" fmla="*/ 749300 w 1841500"/>
              <a:gd name="connsiteY2" fmla="*/ 1539212 h 1553813"/>
              <a:gd name="connsiteX3" fmla="*/ 1035050 w 1841500"/>
              <a:gd name="connsiteY3" fmla="*/ 802612 h 1553813"/>
              <a:gd name="connsiteX4" fmla="*/ 1162050 w 1841500"/>
              <a:gd name="connsiteY4" fmla="*/ 1177262 h 1553813"/>
              <a:gd name="connsiteX5" fmla="*/ 1377950 w 1841500"/>
              <a:gd name="connsiteY5" fmla="*/ 199362 h 1553813"/>
              <a:gd name="connsiteX6" fmla="*/ 1625600 w 1841500"/>
              <a:gd name="connsiteY6" fmla="*/ 1126462 h 1553813"/>
              <a:gd name="connsiteX7" fmla="*/ 1841500 w 1841500"/>
              <a:gd name="connsiteY7" fmla="*/ 739112 h 1553813"/>
              <a:gd name="connsiteX0" fmla="*/ 0 w 1841500"/>
              <a:gd name="connsiteY0" fmla="*/ 1031016 h 1741984"/>
              <a:gd name="connsiteX1" fmla="*/ 254000 w 1841500"/>
              <a:gd name="connsiteY1" fmla="*/ 15016 h 1741984"/>
              <a:gd name="connsiteX2" fmla="*/ 615310 w 1841500"/>
              <a:gd name="connsiteY2" fmla="*/ 1729516 h 1741984"/>
              <a:gd name="connsiteX3" fmla="*/ 1035050 w 1841500"/>
              <a:gd name="connsiteY3" fmla="*/ 808766 h 1741984"/>
              <a:gd name="connsiteX4" fmla="*/ 1162050 w 1841500"/>
              <a:gd name="connsiteY4" fmla="*/ 1183416 h 1741984"/>
              <a:gd name="connsiteX5" fmla="*/ 1377950 w 1841500"/>
              <a:gd name="connsiteY5" fmla="*/ 205516 h 1741984"/>
              <a:gd name="connsiteX6" fmla="*/ 1625600 w 1841500"/>
              <a:gd name="connsiteY6" fmla="*/ 1132616 h 1741984"/>
              <a:gd name="connsiteX7" fmla="*/ 1841500 w 1841500"/>
              <a:gd name="connsiteY7" fmla="*/ 745266 h 1741984"/>
              <a:gd name="connsiteX0" fmla="*/ 0 w 1841500"/>
              <a:gd name="connsiteY0" fmla="*/ 1447839 h 2158807"/>
              <a:gd name="connsiteX1" fmla="*/ 254000 w 1841500"/>
              <a:gd name="connsiteY1" fmla="*/ 431839 h 2158807"/>
              <a:gd name="connsiteX2" fmla="*/ 615310 w 1841500"/>
              <a:gd name="connsiteY2" fmla="*/ 2146339 h 2158807"/>
              <a:gd name="connsiteX3" fmla="*/ 1035050 w 1841500"/>
              <a:gd name="connsiteY3" fmla="*/ 1225589 h 2158807"/>
              <a:gd name="connsiteX4" fmla="*/ 1162050 w 1841500"/>
              <a:gd name="connsiteY4" fmla="*/ 1600239 h 2158807"/>
              <a:gd name="connsiteX5" fmla="*/ 1384821 w 1841500"/>
              <a:gd name="connsiteY5" fmla="*/ 39 h 2158807"/>
              <a:gd name="connsiteX6" fmla="*/ 1625600 w 1841500"/>
              <a:gd name="connsiteY6" fmla="*/ 1549439 h 2158807"/>
              <a:gd name="connsiteX7" fmla="*/ 1841500 w 1841500"/>
              <a:gd name="connsiteY7" fmla="*/ 1162089 h 2158807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8472"/>
              <a:gd name="connsiteX1" fmla="*/ 254000 w 1841500"/>
              <a:gd name="connsiteY1" fmla="*/ 433142 h 2158472"/>
              <a:gd name="connsiteX2" fmla="*/ 615310 w 1841500"/>
              <a:gd name="connsiteY2" fmla="*/ 2147642 h 2158472"/>
              <a:gd name="connsiteX3" fmla="*/ 907932 w 1841500"/>
              <a:gd name="connsiteY3" fmla="*/ 1195142 h 2158472"/>
              <a:gd name="connsiteX4" fmla="*/ 1220456 w 1841500"/>
              <a:gd name="connsiteY4" fmla="*/ 1855542 h 2158472"/>
              <a:gd name="connsiteX5" fmla="*/ 1384821 w 1841500"/>
              <a:gd name="connsiteY5" fmla="*/ 1342 h 2158472"/>
              <a:gd name="connsiteX6" fmla="*/ 1625600 w 1841500"/>
              <a:gd name="connsiteY6" fmla="*/ 1550742 h 2158472"/>
              <a:gd name="connsiteX7" fmla="*/ 1841500 w 1841500"/>
              <a:gd name="connsiteY7" fmla="*/ 1163392 h 2158472"/>
              <a:gd name="connsiteX0" fmla="*/ 0 w 1841500"/>
              <a:gd name="connsiteY0" fmla="*/ 1449142 h 2158010"/>
              <a:gd name="connsiteX1" fmla="*/ 254000 w 1841500"/>
              <a:gd name="connsiteY1" fmla="*/ 433142 h 2158010"/>
              <a:gd name="connsiteX2" fmla="*/ 615310 w 1841500"/>
              <a:gd name="connsiteY2" fmla="*/ 2147642 h 2158010"/>
              <a:gd name="connsiteX3" fmla="*/ 907932 w 1841500"/>
              <a:gd name="connsiteY3" fmla="*/ 1195142 h 2158010"/>
              <a:gd name="connsiteX4" fmla="*/ 1220456 w 1841500"/>
              <a:gd name="connsiteY4" fmla="*/ 1855542 h 2158010"/>
              <a:gd name="connsiteX5" fmla="*/ 1384821 w 1841500"/>
              <a:gd name="connsiteY5" fmla="*/ 1342 h 2158010"/>
              <a:gd name="connsiteX6" fmla="*/ 1625600 w 1841500"/>
              <a:gd name="connsiteY6" fmla="*/ 1550742 h 2158010"/>
              <a:gd name="connsiteX7" fmla="*/ 1841500 w 1841500"/>
              <a:gd name="connsiteY7" fmla="*/ 1163392 h 2158010"/>
              <a:gd name="connsiteX0" fmla="*/ 0 w 1841500"/>
              <a:gd name="connsiteY0" fmla="*/ 1448983 h 2157851"/>
              <a:gd name="connsiteX1" fmla="*/ 254000 w 1841500"/>
              <a:gd name="connsiteY1" fmla="*/ 432983 h 2157851"/>
              <a:gd name="connsiteX2" fmla="*/ 615310 w 1841500"/>
              <a:gd name="connsiteY2" fmla="*/ 2147483 h 2157851"/>
              <a:gd name="connsiteX3" fmla="*/ 907932 w 1841500"/>
              <a:gd name="connsiteY3" fmla="*/ 1194983 h 2157851"/>
              <a:gd name="connsiteX4" fmla="*/ 1220456 w 1841500"/>
              <a:gd name="connsiteY4" fmla="*/ 1855383 h 2157851"/>
              <a:gd name="connsiteX5" fmla="*/ 1384821 w 1841500"/>
              <a:gd name="connsiteY5" fmla="*/ 1183 h 2157851"/>
              <a:gd name="connsiteX6" fmla="*/ 1625600 w 1841500"/>
              <a:gd name="connsiteY6" fmla="*/ 1550583 h 2157851"/>
              <a:gd name="connsiteX7" fmla="*/ 1841500 w 1841500"/>
              <a:gd name="connsiteY7" fmla="*/ 1163233 h 2157851"/>
              <a:gd name="connsiteX0" fmla="*/ 0 w 1841500"/>
              <a:gd name="connsiteY0" fmla="*/ 1448240 h 2157108"/>
              <a:gd name="connsiteX1" fmla="*/ 254000 w 1841500"/>
              <a:gd name="connsiteY1" fmla="*/ 432240 h 2157108"/>
              <a:gd name="connsiteX2" fmla="*/ 615310 w 1841500"/>
              <a:gd name="connsiteY2" fmla="*/ 2146740 h 2157108"/>
              <a:gd name="connsiteX3" fmla="*/ 907932 w 1841500"/>
              <a:gd name="connsiteY3" fmla="*/ 1194240 h 2157108"/>
              <a:gd name="connsiteX4" fmla="*/ 1220456 w 1841500"/>
              <a:gd name="connsiteY4" fmla="*/ 1854640 h 2157108"/>
              <a:gd name="connsiteX5" fmla="*/ 1384821 w 1841500"/>
              <a:gd name="connsiteY5" fmla="*/ 440 h 2157108"/>
              <a:gd name="connsiteX6" fmla="*/ 1690877 w 1841500"/>
              <a:gd name="connsiteY6" fmla="*/ 1664140 h 2157108"/>
              <a:gd name="connsiteX7" fmla="*/ 1841500 w 1841500"/>
              <a:gd name="connsiteY7" fmla="*/ 1162490 h 2157108"/>
              <a:gd name="connsiteX0" fmla="*/ 0 w 1841500"/>
              <a:gd name="connsiteY0" fmla="*/ 1448296 h 2157164"/>
              <a:gd name="connsiteX1" fmla="*/ 254000 w 1841500"/>
              <a:gd name="connsiteY1" fmla="*/ 432296 h 2157164"/>
              <a:gd name="connsiteX2" fmla="*/ 615310 w 1841500"/>
              <a:gd name="connsiteY2" fmla="*/ 2146796 h 2157164"/>
              <a:gd name="connsiteX3" fmla="*/ 907932 w 1841500"/>
              <a:gd name="connsiteY3" fmla="*/ 1194296 h 2157164"/>
              <a:gd name="connsiteX4" fmla="*/ 1220456 w 1841500"/>
              <a:gd name="connsiteY4" fmla="*/ 1854696 h 2157164"/>
              <a:gd name="connsiteX5" fmla="*/ 1384821 w 1841500"/>
              <a:gd name="connsiteY5" fmla="*/ 496 h 2157164"/>
              <a:gd name="connsiteX6" fmla="*/ 1690877 w 1841500"/>
              <a:gd name="connsiteY6" fmla="*/ 1664196 h 2157164"/>
              <a:gd name="connsiteX7" fmla="*/ 1841500 w 1841500"/>
              <a:gd name="connsiteY7" fmla="*/ 1162546 h 2157164"/>
              <a:gd name="connsiteX0" fmla="*/ 0 w 1690877"/>
              <a:gd name="connsiteY0" fmla="*/ 1448296 h 2157164"/>
              <a:gd name="connsiteX1" fmla="*/ 254000 w 1690877"/>
              <a:gd name="connsiteY1" fmla="*/ 432296 h 2157164"/>
              <a:gd name="connsiteX2" fmla="*/ 615310 w 1690877"/>
              <a:gd name="connsiteY2" fmla="*/ 2146796 h 2157164"/>
              <a:gd name="connsiteX3" fmla="*/ 907932 w 1690877"/>
              <a:gd name="connsiteY3" fmla="*/ 1194296 h 2157164"/>
              <a:gd name="connsiteX4" fmla="*/ 1220456 w 1690877"/>
              <a:gd name="connsiteY4" fmla="*/ 1854696 h 2157164"/>
              <a:gd name="connsiteX5" fmla="*/ 1384821 w 1690877"/>
              <a:gd name="connsiteY5" fmla="*/ 496 h 2157164"/>
              <a:gd name="connsiteX6" fmla="*/ 1690877 w 1690877"/>
              <a:gd name="connsiteY6" fmla="*/ 1664196 h 2157164"/>
              <a:gd name="connsiteX0" fmla="*/ 0 w 1690877"/>
              <a:gd name="connsiteY0" fmla="*/ 1448240 h 2157108"/>
              <a:gd name="connsiteX1" fmla="*/ 254000 w 1690877"/>
              <a:gd name="connsiteY1" fmla="*/ 432240 h 2157108"/>
              <a:gd name="connsiteX2" fmla="*/ 615310 w 1690877"/>
              <a:gd name="connsiteY2" fmla="*/ 2146740 h 2157108"/>
              <a:gd name="connsiteX3" fmla="*/ 907932 w 1690877"/>
              <a:gd name="connsiteY3" fmla="*/ 1194240 h 2157108"/>
              <a:gd name="connsiteX4" fmla="*/ 1220456 w 1690877"/>
              <a:gd name="connsiteY4" fmla="*/ 1854640 h 2157108"/>
              <a:gd name="connsiteX5" fmla="*/ 1384821 w 1690877"/>
              <a:gd name="connsiteY5" fmla="*/ 440 h 2157108"/>
              <a:gd name="connsiteX6" fmla="*/ 1690877 w 1690877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50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5787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260214"/>
              <a:gd name="connsiteX1" fmla="*/ 298663 w 1735540"/>
              <a:gd name="connsiteY1" fmla="*/ 432300 h 2260214"/>
              <a:gd name="connsiteX2" fmla="*/ 659973 w 1735540"/>
              <a:gd name="connsiteY2" fmla="*/ 2146800 h 2260214"/>
              <a:gd name="connsiteX3" fmla="*/ 1089902 w 1735540"/>
              <a:gd name="connsiteY3" fmla="*/ 1867400 h 2260214"/>
              <a:gd name="connsiteX4" fmla="*/ 1429484 w 1735540"/>
              <a:gd name="connsiteY4" fmla="*/ 500 h 2260214"/>
              <a:gd name="connsiteX5" fmla="*/ 1735540 w 1735540"/>
              <a:gd name="connsiteY5" fmla="*/ 1664200 h 2260214"/>
              <a:gd name="connsiteX0" fmla="*/ 0 w 1735540"/>
              <a:gd name="connsiteY0" fmla="*/ 1663406 h 2149013"/>
              <a:gd name="connsiteX1" fmla="*/ 298663 w 1735540"/>
              <a:gd name="connsiteY1" fmla="*/ 432300 h 2149013"/>
              <a:gd name="connsiteX2" fmla="*/ 659973 w 1735540"/>
              <a:gd name="connsiteY2" fmla="*/ 2146800 h 2149013"/>
              <a:gd name="connsiteX3" fmla="*/ 1429484 w 1735540"/>
              <a:gd name="connsiteY3" fmla="*/ 500 h 2149013"/>
              <a:gd name="connsiteX4" fmla="*/ 1735540 w 1735540"/>
              <a:gd name="connsiteY4" fmla="*/ 1664200 h 2149013"/>
              <a:gd name="connsiteX0" fmla="*/ 0 w 1735540"/>
              <a:gd name="connsiteY0" fmla="*/ 1663406 h 2414983"/>
              <a:gd name="connsiteX1" fmla="*/ 298663 w 1735540"/>
              <a:gd name="connsiteY1" fmla="*/ 432300 h 2414983"/>
              <a:gd name="connsiteX2" fmla="*/ 935519 w 1735540"/>
              <a:gd name="connsiteY2" fmla="*/ 2413018 h 2414983"/>
              <a:gd name="connsiteX3" fmla="*/ 1429484 w 1735540"/>
              <a:gd name="connsiteY3" fmla="*/ 500 h 2414983"/>
              <a:gd name="connsiteX4" fmla="*/ 1735540 w 1735540"/>
              <a:gd name="connsiteY4" fmla="*/ 1664200 h 2414983"/>
              <a:gd name="connsiteX0" fmla="*/ 0 w 1735540"/>
              <a:gd name="connsiteY0" fmla="*/ 1740605 h 2490262"/>
              <a:gd name="connsiteX1" fmla="*/ 32684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490262"/>
              <a:gd name="connsiteX1" fmla="*/ 35189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505720"/>
              <a:gd name="connsiteX1" fmla="*/ 351894 w 1735540"/>
              <a:gd name="connsiteY1" fmla="*/ 6000 h 2505720"/>
              <a:gd name="connsiteX2" fmla="*/ 935519 w 1735540"/>
              <a:gd name="connsiteY2" fmla="*/ 2490217 h 2505720"/>
              <a:gd name="connsiteX3" fmla="*/ 1216562 w 1735540"/>
              <a:gd name="connsiteY3" fmla="*/ 1102059 h 2505720"/>
              <a:gd name="connsiteX4" fmla="*/ 1735540 w 1735540"/>
              <a:gd name="connsiteY4" fmla="*/ 1741399 h 2505720"/>
              <a:gd name="connsiteX0" fmla="*/ 0 w 1494437"/>
              <a:gd name="connsiteY0" fmla="*/ 1740605 h 2505720"/>
              <a:gd name="connsiteX1" fmla="*/ 351894 w 1494437"/>
              <a:gd name="connsiteY1" fmla="*/ 6000 h 2505720"/>
              <a:gd name="connsiteX2" fmla="*/ 935519 w 1494437"/>
              <a:gd name="connsiteY2" fmla="*/ 2490217 h 2505720"/>
              <a:gd name="connsiteX3" fmla="*/ 1216562 w 1494437"/>
              <a:gd name="connsiteY3" fmla="*/ 1102059 h 2505720"/>
              <a:gd name="connsiteX4" fmla="*/ 1494437 w 1494437"/>
              <a:gd name="connsiteY4" fmla="*/ 1718249 h 2505720"/>
              <a:gd name="connsiteX0" fmla="*/ 0 w 1494437"/>
              <a:gd name="connsiteY0" fmla="*/ 1740605 h 2505117"/>
              <a:gd name="connsiteX1" fmla="*/ 351894 w 1494437"/>
              <a:gd name="connsiteY1" fmla="*/ 6000 h 2505117"/>
              <a:gd name="connsiteX2" fmla="*/ 935519 w 1494437"/>
              <a:gd name="connsiteY2" fmla="*/ 2490217 h 2505117"/>
              <a:gd name="connsiteX3" fmla="*/ 1329285 w 1494437"/>
              <a:gd name="connsiteY3" fmla="*/ 1084697 h 2505117"/>
              <a:gd name="connsiteX4" fmla="*/ 1494437 w 1494437"/>
              <a:gd name="connsiteY4" fmla="*/ 1718249 h 2505117"/>
              <a:gd name="connsiteX0" fmla="*/ 0 w 1572718"/>
              <a:gd name="connsiteY0" fmla="*/ 1740605 h 2505117"/>
              <a:gd name="connsiteX1" fmla="*/ 351894 w 1572718"/>
              <a:gd name="connsiteY1" fmla="*/ 6000 h 2505117"/>
              <a:gd name="connsiteX2" fmla="*/ 935519 w 1572718"/>
              <a:gd name="connsiteY2" fmla="*/ 2490217 h 2505117"/>
              <a:gd name="connsiteX3" fmla="*/ 1329285 w 1572718"/>
              <a:gd name="connsiteY3" fmla="*/ 1084697 h 2505117"/>
              <a:gd name="connsiteX4" fmla="*/ 1572718 w 1572718"/>
              <a:gd name="connsiteY4" fmla="*/ 1729824 h 2505117"/>
              <a:gd name="connsiteX0" fmla="*/ 0 w 1572718"/>
              <a:gd name="connsiteY0" fmla="*/ 1797481 h 2504120"/>
              <a:gd name="connsiteX1" fmla="*/ 351894 w 1572718"/>
              <a:gd name="connsiteY1" fmla="*/ 5003 h 2504120"/>
              <a:gd name="connsiteX2" fmla="*/ 935519 w 1572718"/>
              <a:gd name="connsiteY2" fmla="*/ 2489220 h 2504120"/>
              <a:gd name="connsiteX3" fmla="*/ 1329285 w 1572718"/>
              <a:gd name="connsiteY3" fmla="*/ 1083700 h 2504120"/>
              <a:gd name="connsiteX4" fmla="*/ 1572718 w 1572718"/>
              <a:gd name="connsiteY4" fmla="*/ 1728827 h 2504120"/>
              <a:gd name="connsiteX0" fmla="*/ 0 w 1572718"/>
              <a:gd name="connsiteY0" fmla="*/ 1757685 h 2504805"/>
              <a:gd name="connsiteX1" fmla="*/ 351894 w 1572718"/>
              <a:gd name="connsiteY1" fmla="*/ 5688 h 2504805"/>
              <a:gd name="connsiteX2" fmla="*/ 935519 w 1572718"/>
              <a:gd name="connsiteY2" fmla="*/ 2489905 h 2504805"/>
              <a:gd name="connsiteX3" fmla="*/ 1329285 w 1572718"/>
              <a:gd name="connsiteY3" fmla="*/ 1084385 h 2504805"/>
              <a:gd name="connsiteX4" fmla="*/ 1572718 w 1572718"/>
              <a:gd name="connsiteY4" fmla="*/ 1729512 h 2504805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35519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1998 h 2499118"/>
              <a:gd name="connsiteX1" fmla="*/ 351894 w 1572718"/>
              <a:gd name="connsiteY1" fmla="*/ 1 h 2499118"/>
              <a:gd name="connsiteX2" fmla="*/ 935519 w 1572718"/>
              <a:gd name="connsiteY2" fmla="*/ 2484218 h 2499118"/>
              <a:gd name="connsiteX3" fmla="*/ 1329285 w 1572718"/>
              <a:gd name="connsiteY3" fmla="*/ 1078698 h 2499118"/>
              <a:gd name="connsiteX4" fmla="*/ 1572718 w 1572718"/>
              <a:gd name="connsiteY4" fmla="*/ 1723825 h 2499118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489983"/>
              <a:gd name="connsiteX1" fmla="*/ 351894 w 1572718"/>
              <a:gd name="connsiteY1" fmla="*/ 5702 h 2489983"/>
              <a:gd name="connsiteX2" fmla="*/ 921347 w 1572718"/>
              <a:gd name="connsiteY2" fmla="*/ 2489919 h 2489983"/>
              <a:gd name="connsiteX3" fmla="*/ 1329285 w 1572718"/>
              <a:gd name="connsiteY3" fmla="*/ 1084399 h 2489983"/>
              <a:gd name="connsiteX4" fmla="*/ 1572718 w 1572718"/>
              <a:gd name="connsiteY4" fmla="*/ 1729526 h 2489983"/>
              <a:gd name="connsiteX0" fmla="*/ 0 w 1572718"/>
              <a:gd name="connsiteY0" fmla="*/ 1757699 h 2489919"/>
              <a:gd name="connsiteX1" fmla="*/ 351894 w 1572718"/>
              <a:gd name="connsiteY1" fmla="*/ 5702 h 2489919"/>
              <a:gd name="connsiteX2" fmla="*/ 921347 w 1572718"/>
              <a:gd name="connsiteY2" fmla="*/ 2489919 h 2489919"/>
              <a:gd name="connsiteX3" fmla="*/ 1329285 w 1572718"/>
              <a:gd name="connsiteY3" fmla="*/ 1084399 h 2489919"/>
              <a:gd name="connsiteX4" fmla="*/ 1572718 w 1572718"/>
              <a:gd name="connsiteY4" fmla="*/ 1729526 h 2489919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504126"/>
              <a:gd name="connsiteX1" fmla="*/ 351894 w 1572718"/>
              <a:gd name="connsiteY1" fmla="*/ 5702 h 2504126"/>
              <a:gd name="connsiteX2" fmla="*/ 921347 w 1572718"/>
              <a:gd name="connsiteY2" fmla="*/ 2489919 h 2504126"/>
              <a:gd name="connsiteX3" fmla="*/ 1329285 w 1572718"/>
              <a:gd name="connsiteY3" fmla="*/ 1084399 h 2504126"/>
              <a:gd name="connsiteX4" fmla="*/ 1572718 w 1572718"/>
              <a:gd name="connsiteY4" fmla="*/ 1729526 h 2504126"/>
              <a:gd name="connsiteX0" fmla="*/ 0 w 1572718"/>
              <a:gd name="connsiteY0" fmla="*/ 1757699 h 2504561"/>
              <a:gd name="connsiteX1" fmla="*/ 351894 w 1572718"/>
              <a:gd name="connsiteY1" fmla="*/ 5702 h 2504561"/>
              <a:gd name="connsiteX2" fmla="*/ 921347 w 1572718"/>
              <a:gd name="connsiteY2" fmla="*/ 2489919 h 2504561"/>
              <a:gd name="connsiteX3" fmla="*/ 1329285 w 1572718"/>
              <a:gd name="connsiteY3" fmla="*/ 1084399 h 2504561"/>
              <a:gd name="connsiteX4" fmla="*/ 1572718 w 1572718"/>
              <a:gd name="connsiteY4" fmla="*/ 1729526 h 2504561"/>
              <a:gd name="connsiteX0" fmla="*/ 0 w 1572718"/>
              <a:gd name="connsiteY0" fmla="*/ 1757699 h 2504112"/>
              <a:gd name="connsiteX1" fmla="*/ 351894 w 1572718"/>
              <a:gd name="connsiteY1" fmla="*/ 5702 h 2504112"/>
              <a:gd name="connsiteX2" fmla="*/ 921347 w 1572718"/>
              <a:gd name="connsiteY2" fmla="*/ 2489919 h 2504112"/>
              <a:gd name="connsiteX3" fmla="*/ 1329285 w 1572718"/>
              <a:gd name="connsiteY3" fmla="*/ 1084399 h 2504112"/>
              <a:gd name="connsiteX4" fmla="*/ 1572718 w 1572718"/>
              <a:gd name="connsiteY4" fmla="*/ 1729526 h 2504112"/>
              <a:gd name="connsiteX0" fmla="*/ 0 w 1572718"/>
              <a:gd name="connsiteY0" fmla="*/ 1751998 h 2498411"/>
              <a:gd name="connsiteX1" fmla="*/ 351894 w 1572718"/>
              <a:gd name="connsiteY1" fmla="*/ 1 h 2498411"/>
              <a:gd name="connsiteX2" fmla="*/ 921347 w 1572718"/>
              <a:gd name="connsiteY2" fmla="*/ 2484218 h 2498411"/>
              <a:gd name="connsiteX3" fmla="*/ 1329285 w 1572718"/>
              <a:gd name="connsiteY3" fmla="*/ 1078698 h 2498411"/>
              <a:gd name="connsiteX4" fmla="*/ 1572718 w 1572718"/>
              <a:gd name="connsiteY4" fmla="*/ 1723825 h 2498411"/>
              <a:gd name="connsiteX0" fmla="*/ 0 w 1572718"/>
              <a:gd name="connsiteY0" fmla="*/ 2009172 h 2762283"/>
              <a:gd name="connsiteX1" fmla="*/ 371219 w 1572718"/>
              <a:gd name="connsiteY1" fmla="*/ 0 h 2762283"/>
              <a:gd name="connsiteX2" fmla="*/ 921347 w 1572718"/>
              <a:gd name="connsiteY2" fmla="*/ 2741392 h 2762283"/>
              <a:gd name="connsiteX3" fmla="*/ 1329285 w 1572718"/>
              <a:gd name="connsiteY3" fmla="*/ 1335872 h 2762283"/>
              <a:gd name="connsiteX4" fmla="*/ 1572718 w 1572718"/>
              <a:gd name="connsiteY4" fmla="*/ 1980999 h 2762283"/>
              <a:gd name="connsiteX0" fmla="*/ 0 w 1572718"/>
              <a:gd name="connsiteY0" fmla="*/ 2010373 h 2387094"/>
              <a:gd name="connsiteX1" fmla="*/ 371219 w 1572718"/>
              <a:gd name="connsiteY1" fmla="*/ 1201 h 2387094"/>
              <a:gd name="connsiteX2" fmla="*/ 930366 w 1572718"/>
              <a:gd name="connsiteY2" fmla="*/ 2359212 h 2387094"/>
              <a:gd name="connsiteX3" fmla="*/ 1329285 w 1572718"/>
              <a:gd name="connsiteY3" fmla="*/ 1337073 h 2387094"/>
              <a:gd name="connsiteX4" fmla="*/ 1572718 w 1572718"/>
              <a:gd name="connsiteY4" fmla="*/ 1982200 h 2387094"/>
              <a:gd name="connsiteX0" fmla="*/ 0 w 1572718"/>
              <a:gd name="connsiteY0" fmla="*/ 2010373 h 2359221"/>
              <a:gd name="connsiteX1" fmla="*/ 371219 w 1572718"/>
              <a:gd name="connsiteY1" fmla="*/ 1201 h 2359221"/>
              <a:gd name="connsiteX2" fmla="*/ 930366 w 1572718"/>
              <a:gd name="connsiteY2" fmla="*/ 2359212 h 2359221"/>
              <a:gd name="connsiteX3" fmla="*/ 1329285 w 1572718"/>
              <a:gd name="connsiteY3" fmla="*/ 1337073 h 2359221"/>
              <a:gd name="connsiteX4" fmla="*/ 1572718 w 1572718"/>
              <a:gd name="connsiteY4" fmla="*/ 1982200 h 2359221"/>
              <a:gd name="connsiteX0" fmla="*/ 0 w 1572718"/>
              <a:gd name="connsiteY0" fmla="*/ 2009177 h 2358025"/>
              <a:gd name="connsiteX1" fmla="*/ 371219 w 1572718"/>
              <a:gd name="connsiteY1" fmla="*/ 5 h 2358025"/>
              <a:gd name="connsiteX2" fmla="*/ 930366 w 1572718"/>
              <a:gd name="connsiteY2" fmla="*/ 2358016 h 2358025"/>
              <a:gd name="connsiteX3" fmla="*/ 1329285 w 1572718"/>
              <a:gd name="connsiteY3" fmla="*/ 1335877 h 2358025"/>
              <a:gd name="connsiteX4" fmla="*/ 1572718 w 1572718"/>
              <a:gd name="connsiteY4" fmla="*/ 1981004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41" h="2358025">
                <a:moveTo>
                  <a:pt x="0" y="2009177"/>
                </a:moveTo>
                <a:cubicBezTo>
                  <a:pt x="209284" y="2012352"/>
                  <a:pt x="212293" y="-3367"/>
                  <a:pt x="371219" y="5"/>
                </a:cubicBezTo>
                <a:cubicBezTo>
                  <a:pt x="530145" y="3377"/>
                  <a:pt x="738478" y="2354446"/>
                  <a:pt x="930366" y="2358016"/>
                </a:cubicBezTo>
                <a:cubicBezTo>
                  <a:pt x="1122254" y="2361586"/>
                  <a:pt x="1196889" y="1337594"/>
                  <a:pt x="1329285" y="1335877"/>
                </a:cubicBezTo>
                <a:cubicBezTo>
                  <a:pt x="1451074" y="1334298"/>
                  <a:pt x="1425315" y="2010372"/>
                  <a:pt x="1570141" y="2004816"/>
                </a:cubicBezTo>
              </a:path>
            </a:pathLst>
          </a:custGeom>
          <a:noFill/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665834" y="3505200"/>
            <a:ext cx="2902054" cy="2359256"/>
          </a:xfrm>
          <a:custGeom>
            <a:avLst/>
            <a:gdLst>
              <a:gd name="connsiteX0" fmla="*/ 0 w 1841500"/>
              <a:gd name="connsiteY0" fmla="*/ 1024862 h 1553813"/>
              <a:gd name="connsiteX1" fmla="*/ 254000 w 1841500"/>
              <a:gd name="connsiteY1" fmla="*/ 8862 h 1553813"/>
              <a:gd name="connsiteX2" fmla="*/ 749300 w 1841500"/>
              <a:gd name="connsiteY2" fmla="*/ 1539212 h 1553813"/>
              <a:gd name="connsiteX3" fmla="*/ 1035050 w 1841500"/>
              <a:gd name="connsiteY3" fmla="*/ 802612 h 1553813"/>
              <a:gd name="connsiteX4" fmla="*/ 1162050 w 1841500"/>
              <a:gd name="connsiteY4" fmla="*/ 1177262 h 1553813"/>
              <a:gd name="connsiteX5" fmla="*/ 1377950 w 1841500"/>
              <a:gd name="connsiteY5" fmla="*/ 199362 h 1553813"/>
              <a:gd name="connsiteX6" fmla="*/ 1625600 w 1841500"/>
              <a:gd name="connsiteY6" fmla="*/ 1126462 h 1553813"/>
              <a:gd name="connsiteX7" fmla="*/ 1841500 w 1841500"/>
              <a:gd name="connsiteY7" fmla="*/ 739112 h 1553813"/>
              <a:gd name="connsiteX0" fmla="*/ 0 w 1841500"/>
              <a:gd name="connsiteY0" fmla="*/ 1031016 h 1741984"/>
              <a:gd name="connsiteX1" fmla="*/ 254000 w 1841500"/>
              <a:gd name="connsiteY1" fmla="*/ 15016 h 1741984"/>
              <a:gd name="connsiteX2" fmla="*/ 615310 w 1841500"/>
              <a:gd name="connsiteY2" fmla="*/ 1729516 h 1741984"/>
              <a:gd name="connsiteX3" fmla="*/ 1035050 w 1841500"/>
              <a:gd name="connsiteY3" fmla="*/ 808766 h 1741984"/>
              <a:gd name="connsiteX4" fmla="*/ 1162050 w 1841500"/>
              <a:gd name="connsiteY4" fmla="*/ 1183416 h 1741984"/>
              <a:gd name="connsiteX5" fmla="*/ 1377950 w 1841500"/>
              <a:gd name="connsiteY5" fmla="*/ 205516 h 1741984"/>
              <a:gd name="connsiteX6" fmla="*/ 1625600 w 1841500"/>
              <a:gd name="connsiteY6" fmla="*/ 1132616 h 1741984"/>
              <a:gd name="connsiteX7" fmla="*/ 1841500 w 1841500"/>
              <a:gd name="connsiteY7" fmla="*/ 745266 h 1741984"/>
              <a:gd name="connsiteX0" fmla="*/ 0 w 1841500"/>
              <a:gd name="connsiteY0" fmla="*/ 1447839 h 2158807"/>
              <a:gd name="connsiteX1" fmla="*/ 254000 w 1841500"/>
              <a:gd name="connsiteY1" fmla="*/ 431839 h 2158807"/>
              <a:gd name="connsiteX2" fmla="*/ 615310 w 1841500"/>
              <a:gd name="connsiteY2" fmla="*/ 2146339 h 2158807"/>
              <a:gd name="connsiteX3" fmla="*/ 1035050 w 1841500"/>
              <a:gd name="connsiteY3" fmla="*/ 1225589 h 2158807"/>
              <a:gd name="connsiteX4" fmla="*/ 1162050 w 1841500"/>
              <a:gd name="connsiteY4" fmla="*/ 1600239 h 2158807"/>
              <a:gd name="connsiteX5" fmla="*/ 1384821 w 1841500"/>
              <a:gd name="connsiteY5" fmla="*/ 39 h 2158807"/>
              <a:gd name="connsiteX6" fmla="*/ 1625600 w 1841500"/>
              <a:gd name="connsiteY6" fmla="*/ 1549439 h 2158807"/>
              <a:gd name="connsiteX7" fmla="*/ 1841500 w 1841500"/>
              <a:gd name="connsiteY7" fmla="*/ 1162089 h 2158807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8472"/>
              <a:gd name="connsiteX1" fmla="*/ 254000 w 1841500"/>
              <a:gd name="connsiteY1" fmla="*/ 433142 h 2158472"/>
              <a:gd name="connsiteX2" fmla="*/ 615310 w 1841500"/>
              <a:gd name="connsiteY2" fmla="*/ 2147642 h 2158472"/>
              <a:gd name="connsiteX3" fmla="*/ 907932 w 1841500"/>
              <a:gd name="connsiteY3" fmla="*/ 1195142 h 2158472"/>
              <a:gd name="connsiteX4" fmla="*/ 1220456 w 1841500"/>
              <a:gd name="connsiteY4" fmla="*/ 1855542 h 2158472"/>
              <a:gd name="connsiteX5" fmla="*/ 1384821 w 1841500"/>
              <a:gd name="connsiteY5" fmla="*/ 1342 h 2158472"/>
              <a:gd name="connsiteX6" fmla="*/ 1625600 w 1841500"/>
              <a:gd name="connsiteY6" fmla="*/ 1550742 h 2158472"/>
              <a:gd name="connsiteX7" fmla="*/ 1841500 w 1841500"/>
              <a:gd name="connsiteY7" fmla="*/ 1163392 h 2158472"/>
              <a:gd name="connsiteX0" fmla="*/ 0 w 1841500"/>
              <a:gd name="connsiteY0" fmla="*/ 1449142 h 2158010"/>
              <a:gd name="connsiteX1" fmla="*/ 254000 w 1841500"/>
              <a:gd name="connsiteY1" fmla="*/ 433142 h 2158010"/>
              <a:gd name="connsiteX2" fmla="*/ 615310 w 1841500"/>
              <a:gd name="connsiteY2" fmla="*/ 2147642 h 2158010"/>
              <a:gd name="connsiteX3" fmla="*/ 907932 w 1841500"/>
              <a:gd name="connsiteY3" fmla="*/ 1195142 h 2158010"/>
              <a:gd name="connsiteX4" fmla="*/ 1220456 w 1841500"/>
              <a:gd name="connsiteY4" fmla="*/ 1855542 h 2158010"/>
              <a:gd name="connsiteX5" fmla="*/ 1384821 w 1841500"/>
              <a:gd name="connsiteY5" fmla="*/ 1342 h 2158010"/>
              <a:gd name="connsiteX6" fmla="*/ 1625600 w 1841500"/>
              <a:gd name="connsiteY6" fmla="*/ 1550742 h 2158010"/>
              <a:gd name="connsiteX7" fmla="*/ 1841500 w 1841500"/>
              <a:gd name="connsiteY7" fmla="*/ 1163392 h 2158010"/>
              <a:gd name="connsiteX0" fmla="*/ 0 w 1841500"/>
              <a:gd name="connsiteY0" fmla="*/ 1448983 h 2157851"/>
              <a:gd name="connsiteX1" fmla="*/ 254000 w 1841500"/>
              <a:gd name="connsiteY1" fmla="*/ 432983 h 2157851"/>
              <a:gd name="connsiteX2" fmla="*/ 615310 w 1841500"/>
              <a:gd name="connsiteY2" fmla="*/ 2147483 h 2157851"/>
              <a:gd name="connsiteX3" fmla="*/ 907932 w 1841500"/>
              <a:gd name="connsiteY3" fmla="*/ 1194983 h 2157851"/>
              <a:gd name="connsiteX4" fmla="*/ 1220456 w 1841500"/>
              <a:gd name="connsiteY4" fmla="*/ 1855383 h 2157851"/>
              <a:gd name="connsiteX5" fmla="*/ 1384821 w 1841500"/>
              <a:gd name="connsiteY5" fmla="*/ 1183 h 2157851"/>
              <a:gd name="connsiteX6" fmla="*/ 1625600 w 1841500"/>
              <a:gd name="connsiteY6" fmla="*/ 1550583 h 2157851"/>
              <a:gd name="connsiteX7" fmla="*/ 1841500 w 1841500"/>
              <a:gd name="connsiteY7" fmla="*/ 1163233 h 2157851"/>
              <a:gd name="connsiteX0" fmla="*/ 0 w 1841500"/>
              <a:gd name="connsiteY0" fmla="*/ 1448240 h 2157108"/>
              <a:gd name="connsiteX1" fmla="*/ 254000 w 1841500"/>
              <a:gd name="connsiteY1" fmla="*/ 432240 h 2157108"/>
              <a:gd name="connsiteX2" fmla="*/ 615310 w 1841500"/>
              <a:gd name="connsiteY2" fmla="*/ 2146740 h 2157108"/>
              <a:gd name="connsiteX3" fmla="*/ 907932 w 1841500"/>
              <a:gd name="connsiteY3" fmla="*/ 1194240 h 2157108"/>
              <a:gd name="connsiteX4" fmla="*/ 1220456 w 1841500"/>
              <a:gd name="connsiteY4" fmla="*/ 1854640 h 2157108"/>
              <a:gd name="connsiteX5" fmla="*/ 1384821 w 1841500"/>
              <a:gd name="connsiteY5" fmla="*/ 440 h 2157108"/>
              <a:gd name="connsiteX6" fmla="*/ 1690877 w 1841500"/>
              <a:gd name="connsiteY6" fmla="*/ 1664140 h 2157108"/>
              <a:gd name="connsiteX7" fmla="*/ 1841500 w 1841500"/>
              <a:gd name="connsiteY7" fmla="*/ 1162490 h 2157108"/>
              <a:gd name="connsiteX0" fmla="*/ 0 w 1841500"/>
              <a:gd name="connsiteY0" fmla="*/ 1448296 h 2157164"/>
              <a:gd name="connsiteX1" fmla="*/ 254000 w 1841500"/>
              <a:gd name="connsiteY1" fmla="*/ 432296 h 2157164"/>
              <a:gd name="connsiteX2" fmla="*/ 615310 w 1841500"/>
              <a:gd name="connsiteY2" fmla="*/ 2146796 h 2157164"/>
              <a:gd name="connsiteX3" fmla="*/ 907932 w 1841500"/>
              <a:gd name="connsiteY3" fmla="*/ 1194296 h 2157164"/>
              <a:gd name="connsiteX4" fmla="*/ 1220456 w 1841500"/>
              <a:gd name="connsiteY4" fmla="*/ 1854696 h 2157164"/>
              <a:gd name="connsiteX5" fmla="*/ 1384821 w 1841500"/>
              <a:gd name="connsiteY5" fmla="*/ 496 h 2157164"/>
              <a:gd name="connsiteX6" fmla="*/ 1690877 w 1841500"/>
              <a:gd name="connsiteY6" fmla="*/ 1664196 h 2157164"/>
              <a:gd name="connsiteX7" fmla="*/ 1841500 w 1841500"/>
              <a:gd name="connsiteY7" fmla="*/ 1162546 h 2157164"/>
              <a:gd name="connsiteX0" fmla="*/ 0 w 1690877"/>
              <a:gd name="connsiteY0" fmla="*/ 1448296 h 2157164"/>
              <a:gd name="connsiteX1" fmla="*/ 254000 w 1690877"/>
              <a:gd name="connsiteY1" fmla="*/ 432296 h 2157164"/>
              <a:gd name="connsiteX2" fmla="*/ 615310 w 1690877"/>
              <a:gd name="connsiteY2" fmla="*/ 2146796 h 2157164"/>
              <a:gd name="connsiteX3" fmla="*/ 907932 w 1690877"/>
              <a:gd name="connsiteY3" fmla="*/ 1194296 h 2157164"/>
              <a:gd name="connsiteX4" fmla="*/ 1220456 w 1690877"/>
              <a:gd name="connsiteY4" fmla="*/ 1854696 h 2157164"/>
              <a:gd name="connsiteX5" fmla="*/ 1384821 w 1690877"/>
              <a:gd name="connsiteY5" fmla="*/ 496 h 2157164"/>
              <a:gd name="connsiteX6" fmla="*/ 1690877 w 1690877"/>
              <a:gd name="connsiteY6" fmla="*/ 1664196 h 2157164"/>
              <a:gd name="connsiteX0" fmla="*/ 0 w 1690877"/>
              <a:gd name="connsiteY0" fmla="*/ 1448240 h 2157108"/>
              <a:gd name="connsiteX1" fmla="*/ 254000 w 1690877"/>
              <a:gd name="connsiteY1" fmla="*/ 432240 h 2157108"/>
              <a:gd name="connsiteX2" fmla="*/ 615310 w 1690877"/>
              <a:gd name="connsiteY2" fmla="*/ 2146740 h 2157108"/>
              <a:gd name="connsiteX3" fmla="*/ 907932 w 1690877"/>
              <a:gd name="connsiteY3" fmla="*/ 1194240 h 2157108"/>
              <a:gd name="connsiteX4" fmla="*/ 1220456 w 1690877"/>
              <a:gd name="connsiteY4" fmla="*/ 1854640 h 2157108"/>
              <a:gd name="connsiteX5" fmla="*/ 1384821 w 1690877"/>
              <a:gd name="connsiteY5" fmla="*/ 440 h 2157108"/>
              <a:gd name="connsiteX6" fmla="*/ 1690877 w 1690877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50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5787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260214"/>
              <a:gd name="connsiteX1" fmla="*/ 298663 w 1735540"/>
              <a:gd name="connsiteY1" fmla="*/ 432300 h 2260214"/>
              <a:gd name="connsiteX2" fmla="*/ 659973 w 1735540"/>
              <a:gd name="connsiteY2" fmla="*/ 2146800 h 2260214"/>
              <a:gd name="connsiteX3" fmla="*/ 1089902 w 1735540"/>
              <a:gd name="connsiteY3" fmla="*/ 1867400 h 2260214"/>
              <a:gd name="connsiteX4" fmla="*/ 1429484 w 1735540"/>
              <a:gd name="connsiteY4" fmla="*/ 500 h 2260214"/>
              <a:gd name="connsiteX5" fmla="*/ 1735540 w 1735540"/>
              <a:gd name="connsiteY5" fmla="*/ 1664200 h 2260214"/>
              <a:gd name="connsiteX0" fmla="*/ 0 w 1735540"/>
              <a:gd name="connsiteY0" fmla="*/ 1663406 h 2149013"/>
              <a:gd name="connsiteX1" fmla="*/ 298663 w 1735540"/>
              <a:gd name="connsiteY1" fmla="*/ 432300 h 2149013"/>
              <a:gd name="connsiteX2" fmla="*/ 659973 w 1735540"/>
              <a:gd name="connsiteY2" fmla="*/ 2146800 h 2149013"/>
              <a:gd name="connsiteX3" fmla="*/ 1429484 w 1735540"/>
              <a:gd name="connsiteY3" fmla="*/ 500 h 2149013"/>
              <a:gd name="connsiteX4" fmla="*/ 1735540 w 1735540"/>
              <a:gd name="connsiteY4" fmla="*/ 1664200 h 2149013"/>
              <a:gd name="connsiteX0" fmla="*/ 0 w 1735540"/>
              <a:gd name="connsiteY0" fmla="*/ 1663406 h 2414983"/>
              <a:gd name="connsiteX1" fmla="*/ 298663 w 1735540"/>
              <a:gd name="connsiteY1" fmla="*/ 432300 h 2414983"/>
              <a:gd name="connsiteX2" fmla="*/ 935519 w 1735540"/>
              <a:gd name="connsiteY2" fmla="*/ 2413018 h 2414983"/>
              <a:gd name="connsiteX3" fmla="*/ 1429484 w 1735540"/>
              <a:gd name="connsiteY3" fmla="*/ 500 h 2414983"/>
              <a:gd name="connsiteX4" fmla="*/ 1735540 w 1735540"/>
              <a:gd name="connsiteY4" fmla="*/ 1664200 h 2414983"/>
              <a:gd name="connsiteX0" fmla="*/ 0 w 1735540"/>
              <a:gd name="connsiteY0" fmla="*/ 1740605 h 2490262"/>
              <a:gd name="connsiteX1" fmla="*/ 32684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490262"/>
              <a:gd name="connsiteX1" fmla="*/ 35189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505720"/>
              <a:gd name="connsiteX1" fmla="*/ 351894 w 1735540"/>
              <a:gd name="connsiteY1" fmla="*/ 6000 h 2505720"/>
              <a:gd name="connsiteX2" fmla="*/ 935519 w 1735540"/>
              <a:gd name="connsiteY2" fmla="*/ 2490217 h 2505720"/>
              <a:gd name="connsiteX3" fmla="*/ 1216562 w 1735540"/>
              <a:gd name="connsiteY3" fmla="*/ 1102059 h 2505720"/>
              <a:gd name="connsiteX4" fmla="*/ 1735540 w 1735540"/>
              <a:gd name="connsiteY4" fmla="*/ 1741399 h 2505720"/>
              <a:gd name="connsiteX0" fmla="*/ 0 w 1494437"/>
              <a:gd name="connsiteY0" fmla="*/ 1740605 h 2505720"/>
              <a:gd name="connsiteX1" fmla="*/ 351894 w 1494437"/>
              <a:gd name="connsiteY1" fmla="*/ 6000 h 2505720"/>
              <a:gd name="connsiteX2" fmla="*/ 935519 w 1494437"/>
              <a:gd name="connsiteY2" fmla="*/ 2490217 h 2505720"/>
              <a:gd name="connsiteX3" fmla="*/ 1216562 w 1494437"/>
              <a:gd name="connsiteY3" fmla="*/ 1102059 h 2505720"/>
              <a:gd name="connsiteX4" fmla="*/ 1494437 w 1494437"/>
              <a:gd name="connsiteY4" fmla="*/ 1718249 h 2505720"/>
              <a:gd name="connsiteX0" fmla="*/ 0 w 1494437"/>
              <a:gd name="connsiteY0" fmla="*/ 1740605 h 2505117"/>
              <a:gd name="connsiteX1" fmla="*/ 351894 w 1494437"/>
              <a:gd name="connsiteY1" fmla="*/ 6000 h 2505117"/>
              <a:gd name="connsiteX2" fmla="*/ 935519 w 1494437"/>
              <a:gd name="connsiteY2" fmla="*/ 2490217 h 2505117"/>
              <a:gd name="connsiteX3" fmla="*/ 1329285 w 1494437"/>
              <a:gd name="connsiteY3" fmla="*/ 1084697 h 2505117"/>
              <a:gd name="connsiteX4" fmla="*/ 1494437 w 1494437"/>
              <a:gd name="connsiteY4" fmla="*/ 1718249 h 2505117"/>
              <a:gd name="connsiteX0" fmla="*/ 0 w 1572718"/>
              <a:gd name="connsiteY0" fmla="*/ 1740605 h 2505117"/>
              <a:gd name="connsiteX1" fmla="*/ 351894 w 1572718"/>
              <a:gd name="connsiteY1" fmla="*/ 6000 h 2505117"/>
              <a:gd name="connsiteX2" fmla="*/ 935519 w 1572718"/>
              <a:gd name="connsiteY2" fmla="*/ 2490217 h 2505117"/>
              <a:gd name="connsiteX3" fmla="*/ 1329285 w 1572718"/>
              <a:gd name="connsiteY3" fmla="*/ 1084697 h 2505117"/>
              <a:gd name="connsiteX4" fmla="*/ 1572718 w 1572718"/>
              <a:gd name="connsiteY4" fmla="*/ 1729824 h 2505117"/>
              <a:gd name="connsiteX0" fmla="*/ 0 w 1572718"/>
              <a:gd name="connsiteY0" fmla="*/ 1797481 h 2504120"/>
              <a:gd name="connsiteX1" fmla="*/ 351894 w 1572718"/>
              <a:gd name="connsiteY1" fmla="*/ 5003 h 2504120"/>
              <a:gd name="connsiteX2" fmla="*/ 935519 w 1572718"/>
              <a:gd name="connsiteY2" fmla="*/ 2489220 h 2504120"/>
              <a:gd name="connsiteX3" fmla="*/ 1329285 w 1572718"/>
              <a:gd name="connsiteY3" fmla="*/ 1083700 h 2504120"/>
              <a:gd name="connsiteX4" fmla="*/ 1572718 w 1572718"/>
              <a:gd name="connsiteY4" fmla="*/ 1728827 h 2504120"/>
              <a:gd name="connsiteX0" fmla="*/ 0 w 1572718"/>
              <a:gd name="connsiteY0" fmla="*/ 1757685 h 2504805"/>
              <a:gd name="connsiteX1" fmla="*/ 351894 w 1572718"/>
              <a:gd name="connsiteY1" fmla="*/ 5688 h 2504805"/>
              <a:gd name="connsiteX2" fmla="*/ 935519 w 1572718"/>
              <a:gd name="connsiteY2" fmla="*/ 2489905 h 2504805"/>
              <a:gd name="connsiteX3" fmla="*/ 1329285 w 1572718"/>
              <a:gd name="connsiteY3" fmla="*/ 1084385 h 2504805"/>
              <a:gd name="connsiteX4" fmla="*/ 1572718 w 1572718"/>
              <a:gd name="connsiteY4" fmla="*/ 1729512 h 2504805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35519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1998 h 2499118"/>
              <a:gd name="connsiteX1" fmla="*/ 351894 w 1572718"/>
              <a:gd name="connsiteY1" fmla="*/ 1 h 2499118"/>
              <a:gd name="connsiteX2" fmla="*/ 935519 w 1572718"/>
              <a:gd name="connsiteY2" fmla="*/ 2484218 h 2499118"/>
              <a:gd name="connsiteX3" fmla="*/ 1329285 w 1572718"/>
              <a:gd name="connsiteY3" fmla="*/ 1078698 h 2499118"/>
              <a:gd name="connsiteX4" fmla="*/ 1572718 w 1572718"/>
              <a:gd name="connsiteY4" fmla="*/ 1723825 h 2499118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489983"/>
              <a:gd name="connsiteX1" fmla="*/ 351894 w 1572718"/>
              <a:gd name="connsiteY1" fmla="*/ 5702 h 2489983"/>
              <a:gd name="connsiteX2" fmla="*/ 921347 w 1572718"/>
              <a:gd name="connsiteY2" fmla="*/ 2489919 h 2489983"/>
              <a:gd name="connsiteX3" fmla="*/ 1329285 w 1572718"/>
              <a:gd name="connsiteY3" fmla="*/ 1084399 h 2489983"/>
              <a:gd name="connsiteX4" fmla="*/ 1572718 w 1572718"/>
              <a:gd name="connsiteY4" fmla="*/ 1729526 h 2489983"/>
              <a:gd name="connsiteX0" fmla="*/ 0 w 1572718"/>
              <a:gd name="connsiteY0" fmla="*/ 1757699 h 2489919"/>
              <a:gd name="connsiteX1" fmla="*/ 351894 w 1572718"/>
              <a:gd name="connsiteY1" fmla="*/ 5702 h 2489919"/>
              <a:gd name="connsiteX2" fmla="*/ 921347 w 1572718"/>
              <a:gd name="connsiteY2" fmla="*/ 2489919 h 2489919"/>
              <a:gd name="connsiteX3" fmla="*/ 1329285 w 1572718"/>
              <a:gd name="connsiteY3" fmla="*/ 1084399 h 2489919"/>
              <a:gd name="connsiteX4" fmla="*/ 1572718 w 1572718"/>
              <a:gd name="connsiteY4" fmla="*/ 1729526 h 2489919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504126"/>
              <a:gd name="connsiteX1" fmla="*/ 351894 w 1572718"/>
              <a:gd name="connsiteY1" fmla="*/ 5702 h 2504126"/>
              <a:gd name="connsiteX2" fmla="*/ 921347 w 1572718"/>
              <a:gd name="connsiteY2" fmla="*/ 2489919 h 2504126"/>
              <a:gd name="connsiteX3" fmla="*/ 1329285 w 1572718"/>
              <a:gd name="connsiteY3" fmla="*/ 1084399 h 2504126"/>
              <a:gd name="connsiteX4" fmla="*/ 1572718 w 1572718"/>
              <a:gd name="connsiteY4" fmla="*/ 1729526 h 2504126"/>
              <a:gd name="connsiteX0" fmla="*/ 0 w 1572718"/>
              <a:gd name="connsiteY0" fmla="*/ 1757699 h 2504561"/>
              <a:gd name="connsiteX1" fmla="*/ 351894 w 1572718"/>
              <a:gd name="connsiteY1" fmla="*/ 5702 h 2504561"/>
              <a:gd name="connsiteX2" fmla="*/ 921347 w 1572718"/>
              <a:gd name="connsiteY2" fmla="*/ 2489919 h 2504561"/>
              <a:gd name="connsiteX3" fmla="*/ 1329285 w 1572718"/>
              <a:gd name="connsiteY3" fmla="*/ 1084399 h 2504561"/>
              <a:gd name="connsiteX4" fmla="*/ 1572718 w 1572718"/>
              <a:gd name="connsiteY4" fmla="*/ 1729526 h 2504561"/>
              <a:gd name="connsiteX0" fmla="*/ 0 w 1572718"/>
              <a:gd name="connsiteY0" fmla="*/ 1757699 h 2504112"/>
              <a:gd name="connsiteX1" fmla="*/ 351894 w 1572718"/>
              <a:gd name="connsiteY1" fmla="*/ 5702 h 2504112"/>
              <a:gd name="connsiteX2" fmla="*/ 921347 w 1572718"/>
              <a:gd name="connsiteY2" fmla="*/ 2489919 h 2504112"/>
              <a:gd name="connsiteX3" fmla="*/ 1329285 w 1572718"/>
              <a:gd name="connsiteY3" fmla="*/ 1084399 h 2504112"/>
              <a:gd name="connsiteX4" fmla="*/ 1572718 w 1572718"/>
              <a:gd name="connsiteY4" fmla="*/ 1729526 h 2504112"/>
              <a:gd name="connsiteX0" fmla="*/ 0 w 1572718"/>
              <a:gd name="connsiteY0" fmla="*/ 1751998 h 2498411"/>
              <a:gd name="connsiteX1" fmla="*/ 351894 w 1572718"/>
              <a:gd name="connsiteY1" fmla="*/ 1 h 2498411"/>
              <a:gd name="connsiteX2" fmla="*/ 921347 w 1572718"/>
              <a:gd name="connsiteY2" fmla="*/ 2484218 h 2498411"/>
              <a:gd name="connsiteX3" fmla="*/ 1329285 w 1572718"/>
              <a:gd name="connsiteY3" fmla="*/ 1078698 h 2498411"/>
              <a:gd name="connsiteX4" fmla="*/ 1572718 w 1572718"/>
              <a:gd name="connsiteY4" fmla="*/ 1723825 h 2498411"/>
              <a:gd name="connsiteX0" fmla="*/ 0 w 1572718"/>
              <a:gd name="connsiteY0" fmla="*/ 2009172 h 2762283"/>
              <a:gd name="connsiteX1" fmla="*/ 371219 w 1572718"/>
              <a:gd name="connsiteY1" fmla="*/ 0 h 2762283"/>
              <a:gd name="connsiteX2" fmla="*/ 921347 w 1572718"/>
              <a:gd name="connsiteY2" fmla="*/ 2741392 h 2762283"/>
              <a:gd name="connsiteX3" fmla="*/ 1329285 w 1572718"/>
              <a:gd name="connsiteY3" fmla="*/ 1335872 h 2762283"/>
              <a:gd name="connsiteX4" fmla="*/ 1572718 w 1572718"/>
              <a:gd name="connsiteY4" fmla="*/ 1980999 h 2762283"/>
              <a:gd name="connsiteX0" fmla="*/ 0 w 1572718"/>
              <a:gd name="connsiteY0" fmla="*/ 2010373 h 2387094"/>
              <a:gd name="connsiteX1" fmla="*/ 371219 w 1572718"/>
              <a:gd name="connsiteY1" fmla="*/ 1201 h 2387094"/>
              <a:gd name="connsiteX2" fmla="*/ 930366 w 1572718"/>
              <a:gd name="connsiteY2" fmla="*/ 2359212 h 2387094"/>
              <a:gd name="connsiteX3" fmla="*/ 1329285 w 1572718"/>
              <a:gd name="connsiteY3" fmla="*/ 1337073 h 2387094"/>
              <a:gd name="connsiteX4" fmla="*/ 1572718 w 1572718"/>
              <a:gd name="connsiteY4" fmla="*/ 1982200 h 2387094"/>
              <a:gd name="connsiteX0" fmla="*/ 0 w 1572718"/>
              <a:gd name="connsiteY0" fmla="*/ 2010373 h 2359221"/>
              <a:gd name="connsiteX1" fmla="*/ 371219 w 1572718"/>
              <a:gd name="connsiteY1" fmla="*/ 1201 h 2359221"/>
              <a:gd name="connsiteX2" fmla="*/ 930366 w 1572718"/>
              <a:gd name="connsiteY2" fmla="*/ 2359212 h 2359221"/>
              <a:gd name="connsiteX3" fmla="*/ 1329285 w 1572718"/>
              <a:gd name="connsiteY3" fmla="*/ 1337073 h 2359221"/>
              <a:gd name="connsiteX4" fmla="*/ 1572718 w 1572718"/>
              <a:gd name="connsiteY4" fmla="*/ 1982200 h 2359221"/>
              <a:gd name="connsiteX0" fmla="*/ 0 w 1572718"/>
              <a:gd name="connsiteY0" fmla="*/ 2009177 h 2358025"/>
              <a:gd name="connsiteX1" fmla="*/ 371219 w 1572718"/>
              <a:gd name="connsiteY1" fmla="*/ 5 h 2358025"/>
              <a:gd name="connsiteX2" fmla="*/ 930366 w 1572718"/>
              <a:gd name="connsiteY2" fmla="*/ 2358016 h 2358025"/>
              <a:gd name="connsiteX3" fmla="*/ 1329285 w 1572718"/>
              <a:gd name="connsiteY3" fmla="*/ 1335877 h 2358025"/>
              <a:gd name="connsiteX4" fmla="*/ 1572718 w 1572718"/>
              <a:gd name="connsiteY4" fmla="*/ 1981004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68853"/>
              <a:gd name="connsiteY0" fmla="*/ 2008011 h 2359240"/>
              <a:gd name="connsiteX1" fmla="*/ 369931 w 1568853"/>
              <a:gd name="connsiteY1" fmla="*/ 1220 h 2359240"/>
              <a:gd name="connsiteX2" fmla="*/ 929078 w 1568853"/>
              <a:gd name="connsiteY2" fmla="*/ 2359231 h 2359240"/>
              <a:gd name="connsiteX3" fmla="*/ 1327997 w 1568853"/>
              <a:gd name="connsiteY3" fmla="*/ 1337092 h 2359240"/>
              <a:gd name="connsiteX4" fmla="*/ 1568853 w 1568853"/>
              <a:gd name="connsiteY4" fmla="*/ 2006031 h 2359240"/>
              <a:gd name="connsiteX0" fmla="*/ 0 w 1570141"/>
              <a:gd name="connsiteY0" fmla="*/ 2005645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70141"/>
              <a:gd name="connsiteY0" fmla="*/ 2010374 h 2359222"/>
              <a:gd name="connsiteX1" fmla="*/ 371219 w 1570141"/>
              <a:gd name="connsiteY1" fmla="*/ 1202 h 2359222"/>
              <a:gd name="connsiteX2" fmla="*/ 930366 w 1570141"/>
              <a:gd name="connsiteY2" fmla="*/ 2359213 h 2359222"/>
              <a:gd name="connsiteX3" fmla="*/ 1329285 w 1570141"/>
              <a:gd name="connsiteY3" fmla="*/ 1337074 h 2359222"/>
              <a:gd name="connsiteX4" fmla="*/ 1570141 w 1570141"/>
              <a:gd name="connsiteY4" fmla="*/ 2006013 h 2359222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41" h="2359256">
                <a:moveTo>
                  <a:pt x="0" y="2005646"/>
                </a:moveTo>
                <a:cubicBezTo>
                  <a:pt x="209284" y="2008821"/>
                  <a:pt x="216158" y="-57697"/>
                  <a:pt x="371219" y="1236"/>
                </a:cubicBezTo>
                <a:cubicBezTo>
                  <a:pt x="526280" y="60169"/>
                  <a:pt x="738478" y="2355677"/>
                  <a:pt x="930366" y="2359247"/>
                </a:cubicBezTo>
                <a:cubicBezTo>
                  <a:pt x="1122254" y="2362817"/>
                  <a:pt x="1196889" y="1338825"/>
                  <a:pt x="1329285" y="1337108"/>
                </a:cubicBezTo>
                <a:cubicBezTo>
                  <a:pt x="1451074" y="1335529"/>
                  <a:pt x="1425315" y="2011603"/>
                  <a:pt x="1570141" y="2006047"/>
                </a:cubicBezTo>
              </a:path>
            </a:pathLst>
          </a:custGeom>
          <a:noFill/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559792" y="3505200"/>
            <a:ext cx="2902054" cy="2359256"/>
          </a:xfrm>
          <a:custGeom>
            <a:avLst/>
            <a:gdLst>
              <a:gd name="connsiteX0" fmla="*/ 0 w 1841500"/>
              <a:gd name="connsiteY0" fmla="*/ 1024862 h 1553813"/>
              <a:gd name="connsiteX1" fmla="*/ 254000 w 1841500"/>
              <a:gd name="connsiteY1" fmla="*/ 8862 h 1553813"/>
              <a:gd name="connsiteX2" fmla="*/ 749300 w 1841500"/>
              <a:gd name="connsiteY2" fmla="*/ 1539212 h 1553813"/>
              <a:gd name="connsiteX3" fmla="*/ 1035050 w 1841500"/>
              <a:gd name="connsiteY3" fmla="*/ 802612 h 1553813"/>
              <a:gd name="connsiteX4" fmla="*/ 1162050 w 1841500"/>
              <a:gd name="connsiteY4" fmla="*/ 1177262 h 1553813"/>
              <a:gd name="connsiteX5" fmla="*/ 1377950 w 1841500"/>
              <a:gd name="connsiteY5" fmla="*/ 199362 h 1553813"/>
              <a:gd name="connsiteX6" fmla="*/ 1625600 w 1841500"/>
              <a:gd name="connsiteY6" fmla="*/ 1126462 h 1553813"/>
              <a:gd name="connsiteX7" fmla="*/ 1841500 w 1841500"/>
              <a:gd name="connsiteY7" fmla="*/ 739112 h 1553813"/>
              <a:gd name="connsiteX0" fmla="*/ 0 w 1841500"/>
              <a:gd name="connsiteY0" fmla="*/ 1031016 h 1741984"/>
              <a:gd name="connsiteX1" fmla="*/ 254000 w 1841500"/>
              <a:gd name="connsiteY1" fmla="*/ 15016 h 1741984"/>
              <a:gd name="connsiteX2" fmla="*/ 615310 w 1841500"/>
              <a:gd name="connsiteY2" fmla="*/ 1729516 h 1741984"/>
              <a:gd name="connsiteX3" fmla="*/ 1035050 w 1841500"/>
              <a:gd name="connsiteY3" fmla="*/ 808766 h 1741984"/>
              <a:gd name="connsiteX4" fmla="*/ 1162050 w 1841500"/>
              <a:gd name="connsiteY4" fmla="*/ 1183416 h 1741984"/>
              <a:gd name="connsiteX5" fmla="*/ 1377950 w 1841500"/>
              <a:gd name="connsiteY5" fmla="*/ 205516 h 1741984"/>
              <a:gd name="connsiteX6" fmla="*/ 1625600 w 1841500"/>
              <a:gd name="connsiteY6" fmla="*/ 1132616 h 1741984"/>
              <a:gd name="connsiteX7" fmla="*/ 1841500 w 1841500"/>
              <a:gd name="connsiteY7" fmla="*/ 745266 h 1741984"/>
              <a:gd name="connsiteX0" fmla="*/ 0 w 1841500"/>
              <a:gd name="connsiteY0" fmla="*/ 1447839 h 2158807"/>
              <a:gd name="connsiteX1" fmla="*/ 254000 w 1841500"/>
              <a:gd name="connsiteY1" fmla="*/ 431839 h 2158807"/>
              <a:gd name="connsiteX2" fmla="*/ 615310 w 1841500"/>
              <a:gd name="connsiteY2" fmla="*/ 2146339 h 2158807"/>
              <a:gd name="connsiteX3" fmla="*/ 1035050 w 1841500"/>
              <a:gd name="connsiteY3" fmla="*/ 1225589 h 2158807"/>
              <a:gd name="connsiteX4" fmla="*/ 1162050 w 1841500"/>
              <a:gd name="connsiteY4" fmla="*/ 1600239 h 2158807"/>
              <a:gd name="connsiteX5" fmla="*/ 1384821 w 1841500"/>
              <a:gd name="connsiteY5" fmla="*/ 39 h 2158807"/>
              <a:gd name="connsiteX6" fmla="*/ 1625600 w 1841500"/>
              <a:gd name="connsiteY6" fmla="*/ 1549439 h 2158807"/>
              <a:gd name="connsiteX7" fmla="*/ 1841500 w 1841500"/>
              <a:gd name="connsiteY7" fmla="*/ 1162089 h 2158807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8472"/>
              <a:gd name="connsiteX1" fmla="*/ 254000 w 1841500"/>
              <a:gd name="connsiteY1" fmla="*/ 433142 h 2158472"/>
              <a:gd name="connsiteX2" fmla="*/ 615310 w 1841500"/>
              <a:gd name="connsiteY2" fmla="*/ 2147642 h 2158472"/>
              <a:gd name="connsiteX3" fmla="*/ 907932 w 1841500"/>
              <a:gd name="connsiteY3" fmla="*/ 1195142 h 2158472"/>
              <a:gd name="connsiteX4" fmla="*/ 1220456 w 1841500"/>
              <a:gd name="connsiteY4" fmla="*/ 1855542 h 2158472"/>
              <a:gd name="connsiteX5" fmla="*/ 1384821 w 1841500"/>
              <a:gd name="connsiteY5" fmla="*/ 1342 h 2158472"/>
              <a:gd name="connsiteX6" fmla="*/ 1625600 w 1841500"/>
              <a:gd name="connsiteY6" fmla="*/ 1550742 h 2158472"/>
              <a:gd name="connsiteX7" fmla="*/ 1841500 w 1841500"/>
              <a:gd name="connsiteY7" fmla="*/ 1163392 h 2158472"/>
              <a:gd name="connsiteX0" fmla="*/ 0 w 1841500"/>
              <a:gd name="connsiteY0" fmla="*/ 1449142 h 2158010"/>
              <a:gd name="connsiteX1" fmla="*/ 254000 w 1841500"/>
              <a:gd name="connsiteY1" fmla="*/ 433142 h 2158010"/>
              <a:gd name="connsiteX2" fmla="*/ 615310 w 1841500"/>
              <a:gd name="connsiteY2" fmla="*/ 2147642 h 2158010"/>
              <a:gd name="connsiteX3" fmla="*/ 907932 w 1841500"/>
              <a:gd name="connsiteY3" fmla="*/ 1195142 h 2158010"/>
              <a:gd name="connsiteX4" fmla="*/ 1220456 w 1841500"/>
              <a:gd name="connsiteY4" fmla="*/ 1855542 h 2158010"/>
              <a:gd name="connsiteX5" fmla="*/ 1384821 w 1841500"/>
              <a:gd name="connsiteY5" fmla="*/ 1342 h 2158010"/>
              <a:gd name="connsiteX6" fmla="*/ 1625600 w 1841500"/>
              <a:gd name="connsiteY6" fmla="*/ 1550742 h 2158010"/>
              <a:gd name="connsiteX7" fmla="*/ 1841500 w 1841500"/>
              <a:gd name="connsiteY7" fmla="*/ 1163392 h 2158010"/>
              <a:gd name="connsiteX0" fmla="*/ 0 w 1841500"/>
              <a:gd name="connsiteY0" fmla="*/ 1448983 h 2157851"/>
              <a:gd name="connsiteX1" fmla="*/ 254000 w 1841500"/>
              <a:gd name="connsiteY1" fmla="*/ 432983 h 2157851"/>
              <a:gd name="connsiteX2" fmla="*/ 615310 w 1841500"/>
              <a:gd name="connsiteY2" fmla="*/ 2147483 h 2157851"/>
              <a:gd name="connsiteX3" fmla="*/ 907932 w 1841500"/>
              <a:gd name="connsiteY3" fmla="*/ 1194983 h 2157851"/>
              <a:gd name="connsiteX4" fmla="*/ 1220456 w 1841500"/>
              <a:gd name="connsiteY4" fmla="*/ 1855383 h 2157851"/>
              <a:gd name="connsiteX5" fmla="*/ 1384821 w 1841500"/>
              <a:gd name="connsiteY5" fmla="*/ 1183 h 2157851"/>
              <a:gd name="connsiteX6" fmla="*/ 1625600 w 1841500"/>
              <a:gd name="connsiteY6" fmla="*/ 1550583 h 2157851"/>
              <a:gd name="connsiteX7" fmla="*/ 1841500 w 1841500"/>
              <a:gd name="connsiteY7" fmla="*/ 1163233 h 2157851"/>
              <a:gd name="connsiteX0" fmla="*/ 0 w 1841500"/>
              <a:gd name="connsiteY0" fmla="*/ 1448240 h 2157108"/>
              <a:gd name="connsiteX1" fmla="*/ 254000 w 1841500"/>
              <a:gd name="connsiteY1" fmla="*/ 432240 h 2157108"/>
              <a:gd name="connsiteX2" fmla="*/ 615310 w 1841500"/>
              <a:gd name="connsiteY2" fmla="*/ 2146740 h 2157108"/>
              <a:gd name="connsiteX3" fmla="*/ 907932 w 1841500"/>
              <a:gd name="connsiteY3" fmla="*/ 1194240 h 2157108"/>
              <a:gd name="connsiteX4" fmla="*/ 1220456 w 1841500"/>
              <a:gd name="connsiteY4" fmla="*/ 1854640 h 2157108"/>
              <a:gd name="connsiteX5" fmla="*/ 1384821 w 1841500"/>
              <a:gd name="connsiteY5" fmla="*/ 440 h 2157108"/>
              <a:gd name="connsiteX6" fmla="*/ 1690877 w 1841500"/>
              <a:gd name="connsiteY6" fmla="*/ 1664140 h 2157108"/>
              <a:gd name="connsiteX7" fmla="*/ 1841500 w 1841500"/>
              <a:gd name="connsiteY7" fmla="*/ 1162490 h 2157108"/>
              <a:gd name="connsiteX0" fmla="*/ 0 w 1841500"/>
              <a:gd name="connsiteY0" fmla="*/ 1448296 h 2157164"/>
              <a:gd name="connsiteX1" fmla="*/ 254000 w 1841500"/>
              <a:gd name="connsiteY1" fmla="*/ 432296 h 2157164"/>
              <a:gd name="connsiteX2" fmla="*/ 615310 w 1841500"/>
              <a:gd name="connsiteY2" fmla="*/ 2146796 h 2157164"/>
              <a:gd name="connsiteX3" fmla="*/ 907932 w 1841500"/>
              <a:gd name="connsiteY3" fmla="*/ 1194296 h 2157164"/>
              <a:gd name="connsiteX4" fmla="*/ 1220456 w 1841500"/>
              <a:gd name="connsiteY4" fmla="*/ 1854696 h 2157164"/>
              <a:gd name="connsiteX5" fmla="*/ 1384821 w 1841500"/>
              <a:gd name="connsiteY5" fmla="*/ 496 h 2157164"/>
              <a:gd name="connsiteX6" fmla="*/ 1690877 w 1841500"/>
              <a:gd name="connsiteY6" fmla="*/ 1664196 h 2157164"/>
              <a:gd name="connsiteX7" fmla="*/ 1841500 w 1841500"/>
              <a:gd name="connsiteY7" fmla="*/ 1162546 h 2157164"/>
              <a:gd name="connsiteX0" fmla="*/ 0 w 1690877"/>
              <a:gd name="connsiteY0" fmla="*/ 1448296 h 2157164"/>
              <a:gd name="connsiteX1" fmla="*/ 254000 w 1690877"/>
              <a:gd name="connsiteY1" fmla="*/ 432296 h 2157164"/>
              <a:gd name="connsiteX2" fmla="*/ 615310 w 1690877"/>
              <a:gd name="connsiteY2" fmla="*/ 2146796 h 2157164"/>
              <a:gd name="connsiteX3" fmla="*/ 907932 w 1690877"/>
              <a:gd name="connsiteY3" fmla="*/ 1194296 h 2157164"/>
              <a:gd name="connsiteX4" fmla="*/ 1220456 w 1690877"/>
              <a:gd name="connsiteY4" fmla="*/ 1854696 h 2157164"/>
              <a:gd name="connsiteX5" fmla="*/ 1384821 w 1690877"/>
              <a:gd name="connsiteY5" fmla="*/ 496 h 2157164"/>
              <a:gd name="connsiteX6" fmla="*/ 1690877 w 1690877"/>
              <a:gd name="connsiteY6" fmla="*/ 1664196 h 2157164"/>
              <a:gd name="connsiteX0" fmla="*/ 0 w 1690877"/>
              <a:gd name="connsiteY0" fmla="*/ 1448240 h 2157108"/>
              <a:gd name="connsiteX1" fmla="*/ 254000 w 1690877"/>
              <a:gd name="connsiteY1" fmla="*/ 432240 h 2157108"/>
              <a:gd name="connsiteX2" fmla="*/ 615310 w 1690877"/>
              <a:gd name="connsiteY2" fmla="*/ 2146740 h 2157108"/>
              <a:gd name="connsiteX3" fmla="*/ 907932 w 1690877"/>
              <a:gd name="connsiteY3" fmla="*/ 1194240 h 2157108"/>
              <a:gd name="connsiteX4" fmla="*/ 1220456 w 1690877"/>
              <a:gd name="connsiteY4" fmla="*/ 1854640 h 2157108"/>
              <a:gd name="connsiteX5" fmla="*/ 1384821 w 1690877"/>
              <a:gd name="connsiteY5" fmla="*/ 440 h 2157108"/>
              <a:gd name="connsiteX6" fmla="*/ 1690877 w 1690877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50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5787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260214"/>
              <a:gd name="connsiteX1" fmla="*/ 298663 w 1735540"/>
              <a:gd name="connsiteY1" fmla="*/ 432300 h 2260214"/>
              <a:gd name="connsiteX2" fmla="*/ 659973 w 1735540"/>
              <a:gd name="connsiteY2" fmla="*/ 2146800 h 2260214"/>
              <a:gd name="connsiteX3" fmla="*/ 1089902 w 1735540"/>
              <a:gd name="connsiteY3" fmla="*/ 1867400 h 2260214"/>
              <a:gd name="connsiteX4" fmla="*/ 1429484 w 1735540"/>
              <a:gd name="connsiteY4" fmla="*/ 500 h 2260214"/>
              <a:gd name="connsiteX5" fmla="*/ 1735540 w 1735540"/>
              <a:gd name="connsiteY5" fmla="*/ 1664200 h 2260214"/>
              <a:gd name="connsiteX0" fmla="*/ 0 w 1735540"/>
              <a:gd name="connsiteY0" fmla="*/ 1663406 h 2149013"/>
              <a:gd name="connsiteX1" fmla="*/ 298663 w 1735540"/>
              <a:gd name="connsiteY1" fmla="*/ 432300 h 2149013"/>
              <a:gd name="connsiteX2" fmla="*/ 659973 w 1735540"/>
              <a:gd name="connsiteY2" fmla="*/ 2146800 h 2149013"/>
              <a:gd name="connsiteX3" fmla="*/ 1429484 w 1735540"/>
              <a:gd name="connsiteY3" fmla="*/ 500 h 2149013"/>
              <a:gd name="connsiteX4" fmla="*/ 1735540 w 1735540"/>
              <a:gd name="connsiteY4" fmla="*/ 1664200 h 2149013"/>
              <a:gd name="connsiteX0" fmla="*/ 0 w 1735540"/>
              <a:gd name="connsiteY0" fmla="*/ 1663406 h 2414983"/>
              <a:gd name="connsiteX1" fmla="*/ 298663 w 1735540"/>
              <a:gd name="connsiteY1" fmla="*/ 432300 h 2414983"/>
              <a:gd name="connsiteX2" fmla="*/ 935519 w 1735540"/>
              <a:gd name="connsiteY2" fmla="*/ 2413018 h 2414983"/>
              <a:gd name="connsiteX3" fmla="*/ 1429484 w 1735540"/>
              <a:gd name="connsiteY3" fmla="*/ 500 h 2414983"/>
              <a:gd name="connsiteX4" fmla="*/ 1735540 w 1735540"/>
              <a:gd name="connsiteY4" fmla="*/ 1664200 h 2414983"/>
              <a:gd name="connsiteX0" fmla="*/ 0 w 1735540"/>
              <a:gd name="connsiteY0" fmla="*/ 1740605 h 2490262"/>
              <a:gd name="connsiteX1" fmla="*/ 32684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490262"/>
              <a:gd name="connsiteX1" fmla="*/ 35189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505720"/>
              <a:gd name="connsiteX1" fmla="*/ 351894 w 1735540"/>
              <a:gd name="connsiteY1" fmla="*/ 6000 h 2505720"/>
              <a:gd name="connsiteX2" fmla="*/ 935519 w 1735540"/>
              <a:gd name="connsiteY2" fmla="*/ 2490217 h 2505720"/>
              <a:gd name="connsiteX3" fmla="*/ 1216562 w 1735540"/>
              <a:gd name="connsiteY3" fmla="*/ 1102059 h 2505720"/>
              <a:gd name="connsiteX4" fmla="*/ 1735540 w 1735540"/>
              <a:gd name="connsiteY4" fmla="*/ 1741399 h 2505720"/>
              <a:gd name="connsiteX0" fmla="*/ 0 w 1494437"/>
              <a:gd name="connsiteY0" fmla="*/ 1740605 h 2505720"/>
              <a:gd name="connsiteX1" fmla="*/ 351894 w 1494437"/>
              <a:gd name="connsiteY1" fmla="*/ 6000 h 2505720"/>
              <a:gd name="connsiteX2" fmla="*/ 935519 w 1494437"/>
              <a:gd name="connsiteY2" fmla="*/ 2490217 h 2505720"/>
              <a:gd name="connsiteX3" fmla="*/ 1216562 w 1494437"/>
              <a:gd name="connsiteY3" fmla="*/ 1102059 h 2505720"/>
              <a:gd name="connsiteX4" fmla="*/ 1494437 w 1494437"/>
              <a:gd name="connsiteY4" fmla="*/ 1718249 h 2505720"/>
              <a:gd name="connsiteX0" fmla="*/ 0 w 1494437"/>
              <a:gd name="connsiteY0" fmla="*/ 1740605 h 2505117"/>
              <a:gd name="connsiteX1" fmla="*/ 351894 w 1494437"/>
              <a:gd name="connsiteY1" fmla="*/ 6000 h 2505117"/>
              <a:gd name="connsiteX2" fmla="*/ 935519 w 1494437"/>
              <a:gd name="connsiteY2" fmla="*/ 2490217 h 2505117"/>
              <a:gd name="connsiteX3" fmla="*/ 1329285 w 1494437"/>
              <a:gd name="connsiteY3" fmla="*/ 1084697 h 2505117"/>
              <a:gd name="connsiteX4" fmla="*/ 1494437 w 1494437"/>
              <a:gd name="connsiteY4" fmla="*/ 1718249 h 2505117"/>
              <a:gd name="connsiteX0" fmla="*/ 0 w 1572718"/>
              <a:gd name="connsiteY0" fmla="*/ 1740605 h 2505117"/>
              <a:gd name="connsiteX1" fmla="*/ 351894 w 1572718"/>
              <a:gd name="connsiteY1" fmla="*/ 6000 h 2505117"/>
              <a:gd name="connsiteX2" fmla="*/ 935519 w 1572718"/>
              <a:gd name="connsiteY2" fmla="*/ 2490217 h 2505117"/>
              <a:gd name="connsiteX3" fmla="*/ 1329285 w 1572718"/>
              <a:gd name="connsiteY3" fmla="*/ 1084697 h 2505117"/>
              <a:gd name="connsiteX4" fmla="*/ 1572718 w 1572718"/>
              <a:gd name="connsiteY4" fmla="*/ 1729824 h 2505117"/>
              <a:gd name="connsiteX0" fmla="*/ 0 w 1572718"/>
              <a:gd name="connsiteY0" fmla="*/ 1797481 h 2504120"/>
              <a:gd name="connsiteX1" fmla="*/ 351894 w 1572718"/>
              <a:gd name="connsiteY1" fmla="*/ 5003 h 2504120"/>
              <a:gd name="connsiteX2" fmla="*/ 935519 w 1572718"/>
              <a:gd name="connsiteY2" fmla="*/ 2489220 h 2504120"/>
              <a:gd name="connsiteX3" fmla="*/ 1329285 w 1572718"/>
              <a:gd name="connsiteY3" fmla="*/ 1083700 h 2504120"/>
              <a:gd name="connsiteX4" fmla="*/ 1572718 w 1572718"/>
              <a:gd name="connsiteY4" fmla="*/ 1728827 h 2504120"/>
              <a:gd name="connsiteX0" fmla="*/ 0 w 1572718"/>
              <a:gd name="connsiteY0" fmla="*/ 1757685 h 2504805"/>
              <a:gd name="connsiteX1" fmla="*/ 351894 w 1572718"/>
              <a:gd name="connsiteY1" fmla="*/ 5688 h 2504805"/>
              <a:gd name="connsiteX2" fmla="*/ 935519 w 1572718"/>
              <a:gd name="connsiteY2" fmla="*/ 2489905 h 2504805"/>
              <a:gd name="connsiteX3" fmla="*/ 1329285 w 1572718"/>
              <a:gd name="connsiteY3" fmla="*/ 1084385 h 2504805"/>
              <a:gd name="connsiteX4" fmla="*/ 1572718 w 1572718"/>
              <a:gd name="connsiteY4" fmla="*/ 1729512 h 2504805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35519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1998 h 2499118"/>
              <a:gd name="connsiteX1" fmla="*/ 351894 w 1572718"/>
              <a:gd name="connsiteY1" fmla="*/ 1 h 2499118"/>
              <a:gd name="connsiteX2" fmla="*/ 935519 w 1572718"/>
              <a:gd name="connsiteY2" fmla="*/ 2484218 h 2499118"/>
              <a:gd name="connsiteX3" fmla="*/ 1329285 w 1572718"/>
              <a:gd name="connsiteY3" fmla="*/ 1078698 h 2499118"/>
              <a:gd name="connsiteX4" fmla="*/ 1572718 w 1572718"/>
              <a:gd name="connsiteY4" fmla="*/ 1723825 h 2499118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489983"/>
              <a:gd name="connsiteX1" fmla="*/ 351894 w 1572718"/>
              <a:gd name="connsiteY1" fmla="*/ 5702 h 2489983"/>
              <a:gd name="connsiteX2" fmla="*/ 921347 w 1572718"/>
              <a:gd name="connsiteY2" fmla="*/ 2489919 h 2489983"/>
              <a:gd name="connsiteX3" fmla="*/ 1329285 w 1572718"/>
              <a:gd name="connsiteY3" fmla="*/ 1084399 h 2489983"/>
              <a:gd name="connsiteX4" fmla="*/ 1572718 w 1572718"/>
              <a:gd name="connsiteY4" fmla="*/ 1729526 h 2489983"/>
              <a:gd name="connsiteX0" fmla="*/ 0 w 1572718"/>
              <a:gd name="connsiteY0" fmla="*/ 1757699 h 2489919"/>
              <a:gd name="connsiteX1" fmla="*/ 351894 w 1572718"/>
              <a:gd name="connsiteY1" fmla="*/ 5702 h 2489919"/>
              <a:gd name="connsiteX2" fmla="*/ 921347 w 1572718"/>
              <a:gd name="connsiteY2" fmla="*/ 2489919 h 2489919"/>
              <a:gd name="connsiteX3" fmla="*/ 1329285 w 1572718"/>
              <a:gd name="connsiteY3" fmla="*/ 1084399 h 2489919"/>
              <a:gd name="connsiteX4" fmla="*/ 1572718 w 1572718"/>
              <a:gd name="connsiteY4" fmla="*/ 1729526 h 2489919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504126"/>
              <a:gd name="connsiteX1" fmla="*/ 351894 w 1572718"/>
              <a:gd name="connsiteY1" fmla="*/ 5702 h 2504126"/>
              <a:gd name="connsiteX2" fmla="*/ 921347 w 1572718"/>
              <a:gd name="connsiteY2" fmla="*/ 2489919 h 2504126"/>
              <a:gd name="connsiteX3" fmla="*/ 1329285 w 1572718"/>
              <a:gd name="connsiteY3" fmla="*/ 1084399 h 2504126"/>
              <a:gd name="connsiteX4" fmla="*/ 1572718 w 1572718"/>
              <a:gd name="connsiteY4" fmla="*/ 1729526 h 2504126"/>
              <a:gd name="connsiteX0" fmla="*/ 0 w 1572718"/>
              <a:gd name="connsiteY0" fmla="*/ 1757699 h 2504561"/>
              <a:gd name="connsiteX1" fmla="*/ 351894 w 1572718"/>
              <a:gd name="connsiteY1" fmla="*/ 5702 h 2504561"/>
              <a:gd name="connsiteX2" fmla="*/ 921347 w 1572718"/>
              <a:gd name="connsiteY2" fmla="*/ 2489919 h 2504561"/>
              <a:gd name="connsiteX3" fmla="*/ 1329285 w 1572718"/>
              <a:gd name="connsiteY3" fmla="*/ 1084399 h 2504561"/>
              <a:gd name="connsiteX4" fmla="*/ 1572718 w 1572718"/>
              <a:gd name="connsiteY4" fmla="*/ 1729526 h 2504561"/>
              <a:gd name="connsiteX0" fmla="*/ 0 w 1572718"/>
              <a:gd name="connsiteY0" fmla="*/ 1757699 h 2504112"/>
              <a:gd name="connsiteX1" fmla="*/ 351894 w 1572718"/>
              <a:gd name="connsiteY1" fmla="*/ 5702 h 2504112"/>
              <a:gd name="connsiteX2" fmla="*/ 921347 w 1572718"/>
              <a:gd name="connsiteY2" fmla="*/ 2489919 h 2504112"/>
              <a:gd name="connsiteX3" fmla="*/ 1329285 w 1572718"/>
              <a:gd name="connsiteY3" fmla="*/ 1084399 h 2504112"/>
              <a:gd name="connsiteX4" fmla="*/ 1572718 w 1572718"/>
              <a:gd name="connsiteY4" fmla="*/ 1729526 h 2504112"/>
              <a:gd name="connsiteX0" fmla="*/ 0 w 1572718"/>
              <a:gd name="connsiteY0" fmla="*/ 1751998 h 2498411"/>
              <a:gd name="connsiteX1" fmla="*/ 351894 w 1572718"/>
              <a:gd name="connsiteY1" fmla="*/ 1 h 2498411"/>
              <a:gd name="connsiteX2" fmla="*/ 921347 w 1572718"/>
              <a:gd name="connsiteY2" fmla="*/ 2484218 h 2498411"/>
              <a:gd name="connsiteX3" fmla="*/ 1329285 w 1572718"/>
              <a:gd name="connsiteY3" fmla="*/ 1078698 h 2498411"/>
              <a:gd name="connsiteX4" fmla="*/ 1572718 w 1572718"/>
              <a:gd name="connsiteY4" fmla="*/ 1723825 h 2498411"/>
              <a:gd name="connsiteX0" fmla="*/ 0 w 1572718"/>
              <a:gd name="connsiteY0" fmla="*/ 2009172 h 2762283"/>
              <a:gd name="connsiteX1" fmla="*/ 371219 w 1572718"/>
              <a:gd name="connsiteY1" fmla="*/ 0 h 2762283"/>
              <a:gd name="connsiteX2" fmla="*/ 921347 w 1572718"/>
              <a:gd name="connsiteY2" fmla="*/ 2741392 h 2762283"/>
              <a:gd name="connsiteX3" fmla="*/ 1329285 w 1572718"/>
              <a:gd name="connsiteY3" fmla="*/ 1335872 h 2762283"/>
              <a:gd name="connsiteX4" fmla="*/ 1572718 w 1572718"/>
              <a:gd name="connsiteY4" fmla="*/ 1980999 h 2762283"/>
              <a:gd name="connsiteX0" fmla="*/ 0 w 1572718"/>
              <a:gd name="connsiteY0" fmla="*/ 2010373 h 2387094"/>
              <a:gd name="connsiteX1" fmla="*/ 371219 w 1572718"/>
              <a:gd name="connsiteY1" fmla="*/ 1201 h 2387094"/>
              <a:gd name="connsiteX2" fmla="*/ 930366 w 1572718"/>
              <a:gd name="connsiteY2" fmla="*/ 2359212 h 2387094"/>
              <a:gd name="connsiteX3" fmla="*/ 1329285 w 1572718"/>
              <a:gd name="connsiteY3" fmla="*/ 1337073 h 2387094"/>
              <a:gd name="connsiteX4" fmla="*/ 1572718 w 1572718"/>
              <a:gd name="connsiteY4" fmla="*/ 1982200 h 2387094"/>
              <a:gd name="connsiteX0" fmla="*/ 0 w 1572718"/>
              <a:gd name="connsiteY0" fmla="*/ 2010373 h 2359221"/>
              <a:gd name="connsiteX1" fmla="*/ 371219 w 1572718"/>
              <a:gd name="connsiteY1" fmla="*/ 1201 h 2359221"/>
              <a:gd name="connsiteX2" fmla="*/ 930366 w 1572718"/>
              <a:gd name="connsiteY2" fmla="*/ 2359212 h 2359221"/>
              <a:gd name="connsiteX3" fmla="*/ 1329285 w 1572718"/>
              <a:gd name="connsiteY3" fmla="*/ 1337073 h 2359221"/>
              <a:gd name="connsiteX4" fmla="*/ 1572718 w 1572718"/>
              <a:gd name="connsiteY4" fmla="*/ 1982200 h 2359221"/>
              <a:gd name="connsiteX0" fmla="*/ 0 w 1572718"/>
              <a:gd name="connsiteY0" fmla="*/ 2009177 h 2358025"/>
              <a:gd name="connsiteX1" fmla="*/ 371219 w 1572718"/>
              <a:gd name="connsiteY1" fmla="*/ 5 h 2358025"/>
              <a:gd name="connsiteX2" fmla="*/ 930366 w 1572718"/>
              <a:gd name="connsiteY2" fmla="*/ 2358016 h 2358025"/>
              <a:gd name="connsiteX3" fmla="*/ 1329285 w 1572718"/>
              <a:gd name="connsiteY3" fmla="*/ 1335877 h 2358025"/>
              <a:gd name="connsiteX4" fmla="*/ 1572718 w 1572718"/>
              <a:gd name="connsiteY4" fmla="*/ 1981004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68853"/>
              <a:gd name="connsiteY0" fmla="*/ 2008011 h 2359240"/>
              <a:gd name="connsiteX1" fmla="*/ 369931 w 1568853"/>
              <a:gd name="connsiteY1" fmla="*/ 1220 h 2359240"/>
              <a:gd name="connsiteX2" fmla="*/ 929078 w 1568853"/>
              <a:gd name="connsiteY2" fmla="*/ 2359231 h 2359240"/>
              <a:gd name="connsiteX3" fmla="*/ 1327997 w 1568853"/>
              <a:gd name="connsiteY3" fmla="*/ 1337092 h 2359240"/>
              <a:gd name="connsiteX4" fmla="*/ 1568853 w 1568853"/>
              <a:gd name="connsiteY4" fmla="*/ 2006031 h 2359240"/>
              <a:gd name="connsiteX0" fmla="*/ 0 w 1570141"/>
              <a:gd name="connsiteY0" fmla="*/ 2005645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70141"/>
              <a:gd name="connsiteY0" fmla="*/ 2010374 h 2359222"/>
              <a:gd name="connsiteX1" fmla="*/ 371219 w 1570141"/>
              <a:gd name="connsiteY1" fmla="*/ 1202 h 2359222"/>
              <a:gd name="connsiteX2" fmla="*/ 930366 w 1570141"/>
              <a:gd name="connsiteY2" fmla="*/ 2359213 h 2359222"/>
              <a:gd name="connsiteX3" fmla="*/ 1329285 w 1570141"/>
              <a:gd name="connsiteY3" fmla="*/ 1337074 h 2359222"/>
              <a:gd name="connsiteX4" fmla="*/ 1570141 w 1570141"/>
              <a:gd name="connsiteY4" fmla="*/ 2006013 h 2359222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41" h="2359256">
                <a:moveTo>
                  <a:pt x="0" y="2005646"/>
                </a:moveTo>
                <a:cubicBezTo>
                  <a:pt x="209284" y="2008821"/>
                  <a:pt x="216158" y="-57697"/>
                  <a:pt x="371219" y="1236"/>
                </a:cubicBezTo>
                <a:cubicBezTo>
                  <a:pt x="526280" y="60169"/>
                  <a:pt x="738478" y="2355677"/>
                  <a:pt x="930366" y="2359247"/>
                </a:cubicBezTo>
                <a:cubicBezTo>
                  <a:pt x="1122254" y="2362817"/>
                  <a:pt x="1196889" y="1338825"/>
                  <a:pt x="1329285" y="1337108"/>
                </a:cubicBezTo>
                <a:cubicBezTo>
                  <a:pt x="1451074" y="1335529"/>
                  <a:pt x="1425315" y="2011603"/>
                  <a:pt x="1570141" y="2006047"/>
                </a:cubicBezTo>
              </a:path>
            </a:pathLst>
          </a:custGeom>
          <a:noFill/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458671" y="3505200"/>
            <a:ext cx="2902054" cy="2359256"/>
          </a:xfrm>
          <a:custGeom>
            <a:avLst/>
            <a:gdLst>
              <a:gd name="connsiteX0" fmla="*/ 0 w 1841500"/>
              <a:gd name="connsiteY0" fmla="*/ 1024862 h 1553813"/>
              <a:gd name="connsiteX1" fmla="*/ 254000 w 1841500"/>
              <a:gd name="connsiteY1" fmla="*/ 8862 h 1553813"/>
              <a:gd name="connsiteX2" fmla="*/ 749300 w 1841500"/>
              <a:gd name="connsiteY2" fmla="*/ 1539212 h 1553813"/>
              <a:gd name="connsiteX3" fmla="*/ 1035050 w 1841500"/>
              <a:gd name="connsiteY3" fmla="*/ 802612 h 1553813"/>
              <a:gd name="connsiteX4" fmla="*/ 1162050 w 1841500"/>
              <a:gd name="connsiteY4" fmla="*/ 1177262 h 1553813"/>
              <a:gd name="connsiteX5" fmla="*/ 1377950 w 1841500"/>
              <a:gd name="connsiteY5" fmla="*/ 199362 h 1553813"/>
              <a:gd name="connsiteX6" fmla="*/ 1625600 w 1841500"/>
              <a:gd name="connsiteY6" fmla="*/ 1126462 h 1553813"/>
              <a:gd name="connsiteX7" fmla="*/ 1841500 w 1841500"/>
              <a:gd name="connsiteY7" fmla="*/ 739112 h 1553813"/>
              <a:gd name="connsiteX0" fmla="*/ 0 w 1841500"/>
              <a:gd name="connsiteY0" fmla="*/ 1031016 h 1741984"/>
              <a:gd name="connsiteX1" fmla="*/ 254000 w 1841500"/>
              <a:gd name="connsiteY1" fmla="*/ 15016 h 1741984"/>
              <a:gd name="connsiteX2" fmla="*/ 615310 w 1841500"/>
              <a:gd name="connsiteY2" fmla="*/ 1729516 h 1741984"/>
              <a:gd name="connsiteX3" fmla="*/ 1035050 w 1841500"/>
              <a:gd name="connsiteY3" fmla="*/ 808766 h 1741984"/>
              <a:gd name="connsiteX4" fmla="*/ 1162050 w 1841500"/>
              <a:gd name="connsiteY4" fmla="*/ 1183416 h 1741984"/>
              <a:gd name="connsiteX5" fmla="*/ 1377950 w 1841500"/>
              <a:gd name="connsiteY5" fmla="*/ 205516 h 1741984"/>
              <a:gd name="connsiteX6" fmla="*/ 1625600 w 1841500"/>
              <a:gd name="connsiteY6" fmla="*/ 1132616 h 1741984"/>
              <a:gd name="connsiteX7" fmla="*/ 1841500 w 1841500"/>
              <a:gd name="connsiteY7" fmla="*/ 745266 h 1741984"/>
              <a:gd name="connsiteX0" fmla="*/ 0 w 1841500"/>
              <a:gd name="connsiteY0" fmla="*/ 1447839 h 2158807"/>
              <a:gd name="connsiteX1" fmla="*/ 254000 w 1841500"/>
              <a:gd name="connsiteY1" fmla="*/ 431839 h 2158807"/>
              <a:gd name="connsiteX2" fmla="*/ 615310 w 1841500"/>
              <a:gd name="connsiteY2" fmla="*/ 2146339 h 2158807"/>
              <a:gd name="connsiteX3" fmla="*/ 1035050 w 1841500"/>
              <a:gd name="connsiteY3" fmla="*/ 1225589 h 2158807"/>
              <a:gd name="connsiteX4" fmla="*/ 1162050 w 1841500"/>
              <a:gd name="connsiteY4" fmla="*/ 1600239 h 2158807"/>
              <a:gd name="connsiteX5" fmla="*/ 1384821 w 1841500"/>
              <a:gd name="connsiteY5" fmla="*/ 39 h 2158807"/>
              <a:gd name="connsiteX6" fmla="*/ 1625600 w 1841500"/>
              <a:gd name="connsiteY6" fmla="*/ 1549439 h 2158807"/>
              <a:gd name="connsiteX7" fmla="*/ 1841500 w 1841500"/>
              <a:gd name="connsiteY7" fmla="*/ 1162089 h 2158807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8472"/>
              <a:gd name="connsiteX1" fmla="*/ 254000 w 1841500"/>
              <a:gd name="connsiteY1" fmla="*/ 433142 h 2158472"/>
              <a:gd name="connsiteX2" fmla="*/ 615310 w 1841500"/>
              <a:gd name="connsiteY2" fmla="*/ 2147642 h 2158472"/>
              <a:gd name="connsiteX3" fmla="*/ 907932 w 1841500"/>
              <a:gd name="connsiteY3" fmla="*/ 1195142 h 2158472"/>
              <a:gd name="connsiteX4" fmla="*/ 1220456 w 1841500"/>
              <a:gd name="connsiteY4" fmla="*/ 1855542 h 2158472"/>
              <a:gd name="connsiteX5" fmla="*/ 1384821 w 1841500"/>
              <a:gd name="connsiteY5" fmla="*/ 1342 h 2158472"/>
              <a:gd name="connsiteX6" fmla="*/ 1625600 w 1841500"/>
              <a:gd name="connsiteY6" fmla="*/ 1550742 h 2158472"/>
              <a:gd name="connsiteX7" fmla="*/ 1841500 w 1841500"/>
              <a:gd name="connsiteY7" fmla="*/ 1163392 h 2158472"/>
              <a:gd name="connsiteX0" fmla="*/ 0 w 1841500"/>
              <a:gd name="connsiteY0" fmla="*/ 1449142 h 2158010"/>
              <a:gd name="connsiteX1" fmla="*/ 254000 w 1841500"/>
              <a:gd name="connsiteY1" fmla="*/ 433142 h 2158010"/>
              <a:gd name="connsiteX2" fmla="*/ 615310 w 1841500"/>
              <a:gd name="connsiteY2" fmla="*/ 2147642 h 2158010"/>
              <a:gd name="connsiteX3" fmla="*/ 907932 w 1841500"/>
              <a:gd name="connsiteY3" fmla="*/ 1195142 h 2158010"/>
              <a:gd name="connsiteX4" fmla="*/ 1220456 w 1841500"/>
              <a:gd name="connsiteY4" fmla="*/ 1855542 h 2158010"/>
              <a:gd name="connsiteX5" fmla="*/ 1384821 w 1841500"/>
              <a:gd name="connsiteY5" fmla="*/ 1342 h 2158010"/>
              <a:gd name="connsiteX6" fmla="*/ 1625600 w 1841500"/>
              <a:gd name="connsiteY6" fmla="*/ 1550742 h 2158010"/>
              <a:gd name="connsiteX7" fmla="*/ 1841500 w 1841500"/>
              <a:gd name="connsiteY7" fmla="*/ 1163392 h 2158010"/>
              <a:gd name="connsiteX0" fmla="*/ 0 w 1841500"/>
              <a:gd name="connsiteY0" fmla="*/ 1448983 h 2157851"/>
              <a:gd name="connsiteX1" fmla="*/ 254000 w 1841500"/>
              <a:gd name="connsiteY1" fmla="*/ 432983 h 2157851"/>
              <a:gd name="connsiteX2" fmla="*/ 615310 w 1841500"/>
              <a:gd name="connsiteY2" fmla="*/ 2147483 h 2157851"/>
              <a:gd name="connsiteX3" fmla="*/ 907932 w 1841500"/>
              <a:gd name="connsiteY3" fmla="*/ 1194983 h 2157851"/>
              <a:gd name="connsiteX4" fmla="*/ 1220456 w 1841500"/>
              <a:gd name="connsiteY4" fmla="*/ 1855383 h 2157851"/>
              <a:gd name="connsiteX5" fmla="*/ 1384821 w 1841500"/>
              <a:gd name="connsiteY5" fmla="*/ 1183 h 2157851"/>
              <a:gd name="connsiteX6" fmla="*/ 1625600 w 1841500"/>
              <a:gd name="connsiteY6" fmla="*/ 1550583 h 2157851"/>
              <a:gd name="connsiteX7" fmla="*/ 1841500 w 1841500"/>
              <a:gd name="connsiteY7" fmla="*/ 1163233 h 2157851"/>
              <a:gd name="connsiteX0" fmla="*/ 0 w 1841500"/>
              <a:gd name="connsiteY0" fmla="*/ 1448240 h 2157108"/>
              <a:gd name="connsiteX1" fmla="*/ 254000 w 1841500"/>
              <a:gd name="connsiteY1" fmla="*/ 432240 h 2157108"/>
              <a:gd name="connsiteX2" fmla="*/ 615310 w 1841500"/>
              <a:gd name="connsiteY2" fmla="*/ 2146740 h 2157108"/>
              <a:gd name="connsiteX3" fmla="*/ 907932 w 1841500"/>
              <a:gd name="connsiteY3" fmla="*/ 1194240 h 2157108"/>
              <a:gd name="connsiteX4" fmla="*/ 1220456 w 1841500"/>
              <a:gd name="connsiteY4" fmla="*/ 1854640 h 2157108"/>
              <a:gd name="connsiteX5" fmla="*/ 1384821 w 1841500"/>
              <a:gd name="connsiteY5" fmla="*/ 440 h 2157108"/>
              <a:gd name="connsiteX6" fmla="*/ 1690877 w 1841500"/>
              <a:gd name="connsiteY6" fmla="*/ 1664140 h 2157108"/>
              <a:gd name="connsiteX7" fmla="*/ 1841500 w 1841500"/>
              <a:gd name="connsiteY7" fmla="*/ 1162490 h 2157108"/>
              <a:gd name="connsiteX0" fmla="*/ 0 w 1841500"/>
              <a:gd name="connsiteY0" fmla="*/ 1448296 h 2157164"/>
              <a:gd name="connsiteX1" fmla="*/ 254000 w 1841500"/>
              <a:gd name="connsiteY1" fmla="*/ 432296 h 2157164"/>
              <a:gd name="connsiteX2" fmla="*/ 615310 w 1841500"/>
              <a:gd name="connsiteY2" fmla="*/ 2146796 h 2157164"/>
              <a:gd name="connsiteX3" fmla="*/ 907932 w 1841500"/>
              <a:gd name="connsiteY3" fmla="*/ 1194296 h 2157164"/>
              <a:gd name="connsiteX4" fmla="*/ 1220456 w 1841500"/>
              <a:gd name="connsiteY4" fmla="*/ 1854696 h 2157164"/>
              <a:gd name="connsiteX5" fmla="*/ 1384821 w 1841500"/>
              <a:gd name="connsiteY5" fmla="*/ 496 h 2157164"/>
              <a:gd name="connsiteX6" fmla="*/ 1690877 w 1841500"/>
              <a:gd name="connsiteY6" fmla="*/ 1664196 h 2157164"/>
              <a:gd name="connsiteX7" fmla="*/ 1841500 w 1841500"/>
              <a:gd name="connsiteY7" fmla="*/ 1162546 h 2157164"/>
              <a:gd name="connsiteX0" fmla="*/ 0 w 1690877"/>
              <a:gd name="connsiteY0" fmla="*/ 1448296 h 2157164"/>
              <a:gd name="connsiteX1" fmla="*/ 254000 w 1690877"/>
              <a:gd name="connsiteY1" fmla="*/ 432296 h 2157164"/>
              <a:gd name="connsiteX2" fmla="*/ 615310 w 1690877"/>
              <a:gd name="connsiteY2" fmla="*/ 2146796 h 2157164"/>
              <a:gd name="connsiteX3" fmla="*/ 907932 w 1690877"/>
              <a:gd name="connsiteY3" fmla="*/ 1194296 h 2157164"/>
              <a:gd name="connsiteX4" fmla="*/ 1220456 w 1690877"/>
              <a:gd name="connsiteY4" fmla="*/ 1854696 h 2157164"/>
              <a:gd name="connsiteX5" fmla="*/ 1384821 w 1690877"/>
              <a:gd name="connsiteY5" fmla="*/ 496 h 2157164"/>
              <a:gd name="connsiteX6" fmla="*/ 1690877 w 1690877"/>
              <a:gd name="connsiteY6" fmla="*/ 1664196 h 2157164"/>
              <a:gd name="connsiteX0" fmla="*/ 0 w 1690877"/>
              <a:gd name="connsiteY0" fmla="*/ 1448240 h 2157108"/>
              <a:gd name="connsiteX1" fmla="*/ 254000 w 1690877"/>
              <a:gd name="connsiteY1" fmla="*/ 432240 h 2157108"/>
              <a:gd name="connsiteX2" fmla="*/ 615310 w 1690877"/>
              <a:gd name="connsiteY2" fmla="*/ 2146740 h 2157108"/>
              <a:gd name="connsiteX3" fmla="*/ 907932 w 1690877"/>
              <a:gd name="connsiteY3" fmla="*/ 1194240 h 2157108"/>
              <a:gd name="connsiteX4" fmla="*/ 1220456 w 1690877"/>
              <a:gd name="connsiteY4" fmla="*/ 1854640 h 2157108"/>
              <a:gd name="connsiteX5" fmla="*/ 1384821 w 1690877"/>
              <a:gd name="connsiteY5" fmla="*/ 440 h 2157108"/>
              <a:gd name="connsiteX6" fmla="*/ 1690877 w 1690877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50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5787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260214"/>
              <a:gd name="connsiteX1" fmla="*/ 298663 w 1735540"/>
              <a:gd name="connsiteY1" fmla="*/ 432300 h 2260214"/>
              <a:gd name="connsiteX2" fmla="*/ 659973 w 1735540"/>
              <a:gd name="connsiteY2" fmla="*/ 2146800 h 2260214"/>
              <a:gd name="connsiteX3" fmla="*/ 1089902 w 1735540"/>
              <a:gd name="connsiteY3" fmla="*/ 1867400 h 2260214"/>
              <a:gd name="connsiteX4" fmla="*/ 1429484 w 1735540"/>
              <a:gd name="connsiteY4" fmla="*/ 500 h 2260214"/>
              <a:gd name="connsiteX5" fmla="*/ 1735540 w 1735540"/>
              <a:gd name="connsiteY5" fmla="*/ 1664200 h 2260214"/>
              <a:gd name="connsiteX0" fmla="*/ 0 w 1735540"/>
              <a:gd name="connsiteY0" fmla="*/ 1663406 h 2149013"/>
              <a:gd name="connsiteX1" fmla="*/ 298663 w 1735540"/>
              <a:gd name="connsiteY1" fmla="*/ 432300 h 2149013"/>
              <a:gd name="connsiteX2" fmla="*/ 659973 w 1735540"/>
              <a:gd name="connsiteY2" fmla="*/ 2146800 h 2149013"/>
              <a:gd name="connsiteX3" fmla="*/ 1429484 w 1735540"/>
              <a:gd name="connsiteY3" fmla="*/ 500 h 2149013"/>
              <a:gd name="connsiteX4" fmla="*/ 1735540 w 1735540"/>
              <a:gd name="connsiteY4" fmla="*/ 1664200 h 2149013"/>
              <a:gd name="connsiteX0" fmla="*/ 0 w 1735540"/>
              <a:gd name="connsiteY0" fmla="*/ 1663406 h 2414983"/>
              <a:gd name="connsiteX1" fmla="*/ 298663 w 1735540"/>
              <a:gd name="connsiteY1" fmla="*/ 432300 h 2414983"/>
              <a:gd name="connsiteX2" fmla="*/ 935519 w 1735540"/>
              <a:gd name="connsiteY2" fmla="*/ 2413018 h 2414983"/>
              <a:gd name="connsiteX3" fmla="*/ 1429484 w 1735540"/>
              <a:gd name="connsiteY3" fmla="*/ 500 h 2414983"/>
              <a:gd name="connsiteX4" fmla="*/ 1735540 w 1735540"/>
              <a:gd name="connsiteY4" fmla="*/ 1664200 h 2414983"/>
              <a:gd name="connsiteX0" fmla="*/ 0 w 1735540"/>
              <a:gd name="connsiteY0" fmla="*/ 1740605 h 2490262"/>
              <a:gd name="connsiteX1" fmla="*/ 32684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490262"/>
              <a:gd name="connsiteX1" fmla="*/ 35189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505720"/>
              <a:gd name="connsiteX1" fmla="*/ 351894 w 1735540"/>
              <a:gd name="connsiteY1" fmla="*/ 6000 h 2505720"/>
              <a:gd name="connsiteX2" fmla="*/ 935519 w 1735540"/>
              <a:gd name="connsiteY2" fmla="*/ 2490217 h 2505720"/>
              <a:gd name="connsiteX3" fmla="*/ 1216562 w 1735540"/>
              <a:gd name="connsiteY3" fmla="*/ 1102059 h 2505720"/>
              <a:gd name="connsiteX4" fmla="*/ 1735540 w 1735540"/>
              <a:gd name="connsiteY4" fmla="*/ 1741399 h 2505720"/>
              <a:gd name="connsiteX0" fmla="*/ 0 w 1494437"/>
              <a:gd name="connsiteY0" fmla="*/ 1740605 h 2505720"/>
              <a:gd name="connsiteX1" fmla="*/ 351894 w 1494437"/>
              <a:gd name="connsiteY1" fmla="*/ 6000 h 2505720"/>
              <a:gd name="connsiteX2" fmla="*/ 935519 w 1494437"/>
              <a:gd name="connsiteY2" fmla="*/ 2490217 h 2505720"/>
              <a:gd name="connsiteX3" fmla="*/ 1216562 w 1494437"/>
              <a:gd name="connsiteY3" fmla="*/ 1102059 h 2505720"/>
              <a:gd name="connsiteX4" fmla="*/ 1494437 w 1494437"/>
              <a:gd name="connsiteY4" fmla="*/ 1718249 h 2505720"/>
              <a:gd name="connsiteX0" fmla="*/ 0 w 1494437"/>
              <a:gd name="connsiteY0" fmla="*/ 1740605 h 2505117"/>
              <a:gd name="connsiteX1" fmla="*/ 351894 w 1494437"/>
              <a:gd name="connsiteY1" fmla="*/ 6000 h 2505117"/>
              <a:gd name="connsiteX2" fmla="*/ 935519 w 1494437"/>
              <a:gd name="connsiteY2" fmla="*/ 2490217 h 2505117"/>
              <a:gd name="connsiteX3" fmla="*/ 1329285 w 1494437"/>
              <a:gd name="connsiteY3" fmla="*/ 1084697 h 2505117"/>
              <a:gd name="connsiteX4" fmla="*/ 1494437 w 1494437"/>
              <a:gd name="connsiteY4" fmla="*/ 1718249 h 2505117"/>
              <a:gd name="connsiteX0" fmla="*/ 0 w 1572718"/>
              <a:gd name="connsiteY0" fmla="*/ 1740605 h 2505117"/>
              <a:gd name="connsiteX1" fmla="*/ 351894 w 1572718"/>
              <a:gd name="connsiteY1" fmla="*/ 6000 h 2505117"/>
              <a:gd name="connsiteX2" fmla="*/ 935519 w 1572718"/>
              <a:gd name="connsiteY2" fmla="*/ 2490217 h 2505117"/>
              <a:gd name="connsiteX3" fmla="*/ 1329285 w 1572718"/>
              <a:gd name="connsiteY3" fmla="*/ 1084697 h 2505117"/>
              <a:gd name="connsiteX4" fmla="*/ 1572718 w 1572718"/>
              <a:gd name="connsiteY4" fmla="*/ 1729824 h 2505117"/>
              <a:gd name="connsiteX0" fmla="*/ 0 w 1572718"/>
              <a:gd name="connsiteY0" fmla="*/ 1797481 h 2504120"/>
              <a:gd name="connsiteX1" fmla="*/ 351894 w 1572718"/>
              <a:gd name="connsiteY1" fmla="*/ 5003 h 2504120"/>
              <a:gd name="connsiteX2" fmla="*/ 935519 w 1572718"/>
              <a:gd name="connsiteY2" fmla="*/ 2489220 h 2504120"/>
              <a:gd name="connsiteX3" fmla="*/ 1329285 w 1572718"/>
              <a:gd name="connsiteY3" fmla="*/ 1083700 h 2504120"/>
              <a:gd name="connsiteX4" fmla="*/ 1572718 w 1572718"/>
              <a:gd name="connsiteY4" fmla="*/ 1728827 h 2504120"/>
              <a:gd name="connsiteX0" fmla="*/ 0 w 1572718"/>
              <a:gd name="connsiteY0" fmla="*/ 1757685 h 2504805"/>
              <a:gd name="connsiteX1" fmla="*/ 351894 w 1572718"/>
              <a:gd name="connsiteY1" fmla="*/ 5688 h 2504805"/>
              <a:gd name="connsiteX2" fmla="*/ 935519 w 1572718"/>
              <a:gd name="connsiteY2" fmla="*/ 2489905 h 2504805"/>
              <a:gd name="connsiteX3" fmla="*/ 1329285 w 1572718"/>
              <a:gd name="connsiteY3" fmla="*/ 1084385 h 2504805"/>
              <a:gd name="connsiteX4" fmla="*/ 1572718 w 1572718"/>
              <a:gd name="connsiteY4" fmla="*/ 1729512 h 2504805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35519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1998 h 2499118"/>
              <a:gd name="connsiteX1" fmla="*/ 351894 w 1572718"/>
              <a:gd name="connsiteY1" fmla="*/ 1 h 2499118"/>
              <a:gd name="connsiteX2" fmla="*/ 935519 w 1572718"/>
              <a:gd name="connsiteY2" fmla="*/ 2484218 h 2499118"/>
              <a:gd name="connsiteX3" fmla="*/ 1329285 w 1572718"/>
              <a:gd name="connsiteY3" fmla="*/ 1078698 h 2499118"/>
              <a:gd name="connsiteX4" fmla="*/ 1572718 w 1572718"/>
              <a:gd name="connsiteY4" fmla="*/ 1723825 h 2499118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489983"/>
              <a:gd name="connsiteX1" fmla="*/ 351894 w 1572718"/>
              <a:gd name="connsiteY1" fmla="*/ 5702 h 2489983"/>
              <a:gd name="connsiteX2" fmla="*/ 921347 w 1572718"/>
              <a:gd name="connsiteY2" fmla="*/ 2489919 h 2489983"/>
              <a:gd name="connsiteX3" fmla="*/ 1329285 w 1572718"/>
              <a:gd name="connsiteY3" fmla="*/ 1084399 h 2489983"/>
              <a:gd name="connsiteX4" fmla="*/ 1572718 w 1572718"/>
              <a:gd name="connsiteY4" fmla="*/ 1729526 h 2489983"/>
              <a:gd name="connsiteX0" fmla="*/ 0 w 1572718"/>
              <a:gd name="connsiteY0" fmla="*/ 1757699 h 2489919"/>
              <a:gd name="connsiteX1" fmla="*/ 351894 w 1572718"/>
              <a:gd name="connsiteY1" fmla="*/ 5702 h 2489919"/>
              <a:gd name="connsiteX2" fmla="*/ 921347 w 1572718"/>
              <a:gd name="connsiteY2" fmla="*/ 2489919 h 2489919"/>
              <a:gd name="connsiteX3" fmla="*/ 1329285 w 1572718"/>
              <a:gd name="connsiteY3" fmla="*/ 1084399 h 2489919"/>
              <a:gd name="connsiteX4" fmla="*/ 1572718 w 1572718"/>
              <a:gd name="connsiteY4" fmla="*/ 1729526 h 2489919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504126"/>
              <a:gd name="connsiteX1" fmla="*/ 351894 w 1572718"/>
              <a:gd name="connsiteY1" fmla="*/ 5702 h 2504126"/>
              <a:gd name="connsiteX2" fmla="*/ 921347 w 1572718"/>
              <a:gd name="connsiteY2" fmla="*/ 2489919 h 2504126"/>
              <a:gd name="connsiteX3" fmla="*/ 1329285 w 1572718"/>
              <a:gd name="connsiteY3" fmla="*/ 1084399 h 2504126"/>
              <a:gd name="connsiteX4" fmla="*/ 1572718 w 1572718"/>
              <a:gd name="connsiteY4" fmla="*/ 1729526 h 2504126"/>
              <a:gd name="connsiteX0" fmla="*/ 0 w 1572718"/>
              <a:gd name="connsiteY0" fmla="*/ 1757699 h 2504561"/>
              <a:gd name="connsiteX1" fmla="*/ 351894 w 1572718"/>
              <a:gd name="connsiteY1" fmla="*/ 5702 h 2504561"/>
              <a:gd name="connsiteX2" fmla="*/ 921347 w 1572718"/>
              <a:gd name="connsiteY2" fmla="*/ 2489919 h 2504561"/>
              <a:gd name="connsiteX3" fmla="*/ 1329285 w 1572718"/>
              <a:gd name="connsiteY3" fmla="*/ 1084399 h 2504561"/>
              <a:gd name="connsiteX4" fmla="*/ 1572718 w 1572718"/>
              <a:gd name="connsiteY4" fmla="*/ 1729526 h 2504561"/>
              <a:gd name="connsiteX0" fmla="*/ 0 w 1572718"/>
              <a:gd name="connsiteY0" fmla="*/ 1757699 h 2504112"/>
              <a:gd name="connsiteX1" fmla="*/ 351894 w 1572718"/>
              <a:gd name="connsiteY1" fmla="*/ 5702 h 2504112"/>
              <a:gd name="connsiteX2" fmla="*/ 921347 w 1572718"/>
              <a:gd name="connsiteY2" fmla="*/ 2489919 h 2504112"/>
              <a:gd name="connsiteX3" fmla="*/ 1329285 w 1572718"/>
              <a:gd name="connsiteY3" fmla="*/ 1084399 h 2504112"/>
              <a:gd name="connsiteX4" fmla="*/ 1572718 w 1572718"/>
              <a:gd name="connsiteY4" fmla="*/ 1729526 h 2504112"/>
              <a:gd name="connsiteX0" fmla="*/ 0 w 1572718"/>
              <a:gd name="connsiteY0" fmla="*/ 1751998 h 2498411"/>
              <a:gd name="connsiteX1" fmla="*/ 351894 w 1572718"/>
              <a:gd name="connsiteY1" fmla="*/ 1 h 2498411"/>
              <a:gd name="connsiteX2" fmla="*/ 921347 w 1572718"/>
              <a:gd name="connsiteY2" fmla="*/ 2484218 h 2498411"/>
              <a:gd name="connsiteX3" fmla="*/ 1329285 w 1572718"/>
              <a:gd name="connsiteY3" fmla="*/ 1078698 h 2498411"/>
              <a:gd name="connsiteX4" fmla="*/ 1572718 w 1572718"/>
              <a:gd name="connsiteY4" fmla="*/ 1723825 h 2498411"/>
              <a:gd name="connsiteX0" fmla="*/ 0 w 1572718"/>
              <a:gd name="connsiteY0" fmla="*/ 2009172 h 2762283"/>
              <a:gd name="connsiteX1" fmla="*/ 371219 w 1572718"/>
              <a:gd name="connsiteY1" fmla="*/ 0 h 2762283"/>
              <a:gd name="connsiteX2" fmla="*/ 921347 w 1572718"/>
              <a:gd name="connsiteY2" fmla="*/ 2741392 h 2762283"/>
              <a:gd name="connsiteX3" fmla="*/ 1329285 w 1572718"/>
              <a:gd name="connsiteY3" fmla="*/ 1335872 h 2762283"/>
              <a:gd name="connsiteX4" fmla="*/ 1572718 w 1572718"/>
              <a:gd name="connsiteY4" fmla="*/ 1980999 h 2762283"/>
              <a:gd name="connsiteX0" fmla="*/ 0 w 1572718"/>
              <a:gd name="connsiteY0" fmla="*/ 2010373 h 2387094"/>
              <a:gd name="connsiteX1" fmla="*/ 371219 w 1572718"/>
              <a:gd name="connsiteY1" fmla="*/ 1201 h 2387094"/>
              <a:gd name="connsiteX2" fmla="*/ 930366 w 1572718"/>
              <a:gd name="connsiteY2" fmla="*/ 2359212 h 2387094"/>
              <a:gd name="connsiteX3" fmla="*/ 1329285 w 1572718"/>
              <a:gd name="connsiteY3" fmla="*/ 1337073 h 2387094"/>
              <a:gd name="connsiteX4" fmla="*/ 1572718 w 1572718"/>
              <a:gd name="connsiteY4" fmla="*/ 1982200 h 2387094"/>
              <a:gd name="connsiteX0" fmla="*/ 0 w 1572718"/>
              <a:gd name="connsiteY0" fmla="*/ 2010373 h 2359221"/>
              <a:gd name="connsiteX1" fmla="*/ 371219 w 1572718"/>
              <a:gd name="connsiteY1" fmla="*/ 1201 h 2359221"/>
              <a:gd name="connsiteX2" fmla="*/ 930366 w 1572718"/>
              <a:gd name="connsiteY2" fmla="*/ 2359212 h 2359221"/>
              <a:gd name="connsiteX3" fmla="*/ 1329285 w 1572718"/>
              <a:gd name="connsiteY3" fmla="*/ 1337073 h 2359221"/>
              <a:gd name="connsiteX4" fmla="*/ 1572718 w 1572718"/>
              <a:gd name="connsiteY4" fmla="*/ 1982200 h 2359221"/>
              <a:gd name="connsiteX0" fmla="*/ 0 w 1572718"/>
              <a:gd name="connsiteY0" fmla="*/ 2009177 h 2358025"/>
              <a:gd name="connsiteX1" fmla="*/ 371219 w 1572718"/>
              <a:gd name="connsiteY1" fmla="*/ 5 h 2358025"/>
              <a:gd name="connsiteX2" fmla="*/ 930366 w 1572718"/>
              <a:gd name="connsiteY2" fmla="*/ 2358016 h 2358025"/>
              <a:gd name="connsiteX3" fmla="*/ 1329285 w 1572718"/>
              <a:gd name="connsiteY3" fmla="*/ 1335877 h 2358025"/>
              <a:gd name="connsiteX4" fmla="*/ 1572718 w 1572718"/>
              <a:gd name="connsiteY4" fmla="*/ 1981004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68853"/>
              <a:gd name="connsiteY0" fmla="*/ 2008011 h 2359240"/>
              <a:gd name="connsiteX1" fmla="*/ 369931 w 1568853"/>
              <a:gd name="connsiteY1" fmla="*/ 1220 h 2359240"/>
              <a:gd name="connsiteX2" fmla="*/ 929078 w 1568853"/>
              <a:gd name="connsiteY2" fmla="*/ 2359231 h 2359240"/>
              <a:gd name="connsiteX3" fmla="*/ 1327997 w 1568853"/>
              <a:gd name="connsiteY3" fmla="*/ 1337092 h 2359240"/>
              <a:gd name="connsiteX4" fmla="*/ 1568853 w 1568853"/>
              <a:gd name="connsiteY4" fmla="*/ 2006031 h 2359240"/>
              <a:gd name="connsiteX0" fmla="*/ 0 w 1570141"/>
              <a:gd name="connsiteY0" fmla="*/ 2005645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70141"/>
              <a:gd name="connsiteY0" fmla="*/ 2010374 h 2359222"/>
              <a:gd name="connsiteX1" fmla="*/ 371219 w 1570141"/>
              <a:gd name="connsiteY1" fmla="*/ 1202 h 2359222"/>
              <a:gd name="connsiteX2" fmla="*/ 930366 w 1570141"/>
              <a:gd name="connsiteY2" fmla="*/ 2359213 h 2359222"/>
              <a:gd name="connsiteX3" fmla="*/ 1329285 w 1570141"/>
              <a:gd name="connsiteY3" fmla="*/ 1337074 h 2359222"/>
              <a:gd name="connsiteX4" fmla="*/ 1570141 w 1570141"/>
              <a:gd name="connsiteY4" fmla="*/ 2006013 h 2359222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41" h="2359256">
                <a:moveTo>
                  <a:pt x="0" y="2005646"/>
                </a:moveTo>
                <a:cubicBezTo>
                  <a:pt x="209284" y="2008821"/>
                  <a:pt x="216158" y="-57697"/>
                  <a:pt x="371219" y="1236"/>
                </a:cubicBezTo>
                <a:cubicBezTo>
                  <a:pt x="526280" y="60169"/>
                  <a:pt x="738478" y="2355677"/>
                  <a:pt x="930366" y="2359247"/>
                </a:cubicBezTo>
                <a:cubicBezTo>
                  <a:pt x="1122254" y="2362817"/>
                  <a:pt x="1196889" y="1338825"/>
                  <a:pt x="1329285" y="1337108"/>
                </a:cubicBezTo>
                <a:cubicBezTo>
                  <a:pt x="1451074" y="1335529"/>
                  <a:pt x="1425315" y="2011603"/>
                  <a:pt x="1570141" y="2006047"/>
                </a:cubicBezTo>
              </a:path>
            </a:pathLst>
          </a:custGeom>
          <a:noFill/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1348660" y="3505200"/>
            <a:ext cx="2902054" cy="2359256"/>
          </a:xfrm>
          <a:custGeom>
            <a:avLst/>
            <a:gdLst>
              <a:gd name="connsiteX0" fmla="*/ 0 w 1841500"/>
              <a:gd name="connsiteY0" fmla="*/ 1024862 h 1553813"/>
              <a:gd name="connsiteX1" fmla="*/ 254000 w 1841500"/>
              <a:gd name="connsiteY1" fmla="*/ 8862 h 1553813"/>
              <a:gd name="connsiteX2" fmla="*/ 749300 w 1841500"/>
              <a:gd name="connsiteY2" fmla="*/ 1539212 h 1553813"/>
              <a:gd name="connsiteX3" fmla="*/ 1035050 w 1841500"/>
              <a:gd name="connsiteY3" fmla="*/ 802612 h 1553813"/>
              <a:gd name="connsiteX4" fmla="*/ 1162050 w 1841500"/>
              <a:gd name="connsiteY4" fmla="*/ 1177262 h 1553813"/>
              <a:gd name="connsiteX5" fmla="*/ 1377950 w 1841500"/>
              <a:gd name="connsiteY5" fmla="*/ 199362 h 1553813"/>
              <a:gd name="connsiteX6" fmla="*/ 1625600 w 1841500"/>
              <a:gd name="connsiteY6" fmla="*/ 1126462 h 1553813"/>
              <a:gd name="connsiteX7" fmla="*/ 1841500 w 1841500"/>
              <a:gd name="connsiteY7" fmla="*/ 739112 h 1553813"/>
              <a:gd name="connsiteX0" fmla="*/ 0 w 1841500"/>
              <a:gd name="connsiteY0" fmla="*/ 1031016 h 1741984"/>
              <a:gd name="connsiteX1" fmla="*/ 254000 w 1841500"/>
              <a:gd name="connsiteY1" fmla="*/ 15016 h 1741984"/>
              <a:gd name="connsiteX2" fmla="*/ 615310 w 1841500"/>
              <a:gd name="connsiteY2" fmla="*/ 1729516 h 1741984"/>
              <a:gd name="connsiteX3" fmla="*/ 1035050 w 1841500"/>
              <a:gd name="connsiteY3" fmla="*/ 808766 h 1741984"/>
              <a:gd name="connsiteX4" fmla="*/ 1162050 w 1841500"/>
              <a:gd name="connsiteY4" fmla="*/ 1183416 h 1741984"/>
              <a:gd name="connsiteX5" fmla="*/ 1377950 w 1841500"/>
              <a:gd name="connsiteY5" fmla="*/ 205516 h 1741984"/>
              <a:gd name="connsiteX6" fmla="*/ 1625600 w 1841500"/>
              <a:gd name="connsiteY6" fmla="*/ 1132616 h 1741984"/>
              <a:gd name="connsiteX7" fmla="*/ 1841500 w 1841500"/>
              <a:gd name="connsiteY7" fmla="*/ 745266 h 1741984"/>
              <a:gd name="connsiteX0" fmla="*/ 0 w 1841500"/>
              <a:gd name="connsiteY0" fmla="*/ 1447839 h 2158807"/>
              <a:gd name="connsiteX1" fmla="*/ 254000 w 1841500"/>
              <a:gd name="connsiteY1" fmla="*/ 431839 h 2158807"/>
              <a:gd name="connsiteX2" fmla="*/ 615310 w 1841500"/>
              <a:gd name="connsiteY2" fmla="*/ 2146339 h 2158807"/>
              <a:gd name="connsiteX3" fmla="*/ 1035050 w 1841500"/>
              <a:gd name="connsiteY3" fmla="*/ 1225589 h 2158807"/>
              <a:gd name="connsiteX4" fmla="*/ 1162050 w 1841500"/>
              <a:gd name="connsiteY4" fmla="*/ 1600239 h 2158807"/>
              <a:gd name="connsiteX5" fmla="*/ 1384821 w 1841500"/>
              <a:gd name="connsiteY5" fmla="*/ 39 h 2158807"/>
              <a:gd name="connsiteX6" fmla="*/ 1625600 w 1841500"/>
              <a:gd name="connsiteY6" fmla="*/ 1549439 h 2158807"/>
              <a:gd name="connsiteX7" fmla="*/ 1841500 w 1841500"/>
              <a:gd name="connsiteY7" fmla="*/ 1162089 h 2158807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8472"/>
              <a:gd name="connsiteX1" fmla="*/ 254000 w 1841500"/>
              <a:gd name="connsiteY1" fmla="*/ 433142 h 2158472"/>
              <a:gd name="connsiteX2" fmla="*/ 615310 w 1841500"/>
              <a:gd name="connsiteY2" fmla="*/ 2147642 h 2158472"/>
              <a:gd name="connsiteX3" fmla="*/ 907932 w 1841500"/>
              <a:gd name="connsiteY3" fmla="*/ 1195142 h 2158472"/>
              <a:gd name="connsiteX4" fmla="*/ 1220456 w 1841500"/>
              <a:gd name="connsiteY4" fmla="*/ 1855542 h 2158472"/>
              <a:gd name="connsiteX5" fmla="*/ 1384821 w 1841500"/>
              <a:gd name="connsiteY5" fmla="*/ 1342 h 2158472"/>
              <a:gd name="connsiteX6" fmla="*/ 1625600 w 1841500"/>
              <a:gd name="connsiteY6" fmla="*/ 1550742 h 2158472"/>
              <a:gd name="connsiteX7" fmla="*/ 1841500 w 1841500"/>
              <a:gd name="connsiteY7" fmla="*/ 1163392 h 2158472"/>
              <a:gd name="connsiteX0" fmla="*/ 0 w 1841500"/>
              <a:gd name="connsiteY0" fmla="*/ 1449142 h 2158010"/>
              <a:gd name="connsiteX1" fmla="*/ 254000 w 1841500"/>
              <a:gd name="connsiteY1" fmla="*/ 433142 h 2158010"/>
              <a:gd name="connsiteX2" fmla="*/ 615310 w 1841500"/>
              <a:gd name="connsiteY2" fmla="*/ 2147642 h 2158010"/>
              <a:gd name="connsiteX3" fmla="*/ 907932 w 1841500"/>
              <a:gd name="connsiteY3" fmla="*/ 1195142 h 2158010"/>
              <a:gd name="connsiteX4" fmla="*/ 1220456 w 1841500"/>
              <a:gd name="connsiteY4" fmla="*/ 1855542 h 2158010"/>
              <a:gd name="connsiteX5" fmla="*/ 1384821 w 1841500"/>
              <a:gd name="connsiteY5" fmla="*/ 1342 h 2158010"/>
              <a:gd name="connsiteX6" fmla="*/ 1625600 w 1841500"/>
              <a:gd name="connsiteY6" fmla="*/ 1550742 h 2158010"/>
              <a:gd name="connsiteX7" fmla="*/ 1841500 w 1841500"/>
              <a:gd name="connsiteY7" fmla="*/ 1163392 h 2158010"/>
              <a:gd name="connsiteX0" fmla="*/ 0 w 1841500"/>
              <a:gd name="connsiteY0" fmla="*/ 1448983 h 2157851"/>
              <a:gd name="connsiteX1" fmla="*/ 254000 w 1841500"/>
              <a:gd name="connsiteY1" fmla="*/ 432983 h 2157851"/>
              <a:gd name="connsiteX2" fmla="*/ 615310 w 1841500"/>
              <a:gd name="connsiteY2" fmla="*/ 2147483 h 2157851"/>
              <a:gd name="connsiteX3" fmla="*/ 907932 w 1841500"/>
              <a:gd name="connsiteY3" fmla="*/ 1194983 h 2157851"/>
              <a:gd name="connsiteX4" fmla="*/ 1220456 w 1841500"/>
              <a:gd name="connsiteY4" fmla="*/ 1855383 h 2157851"/>
              <a:gd name="connsiteX5" fmla="*/ 1384821 w 1841500"/>
              <a:gd name="connsiteY5" fmla="*/ 1183 h 2157851"/>
              <a:gd name="connsiteX6" fmla="*/ 1625600 w 1841500"/>
              <a:gd name="connsiteY6" fmla="*/ 1550583 h 2157851"/>
              <a:gd name="connsiteX7" fmla="*/ 1841500 w 1841500"/>
              <a:gd name="connsiteY7" fmla="*/ 1163233 h 2157851"/>
              <a:gd name="connsiteX0" fmla="*/ 0 w 1841500"/>
              <a:gd name="connsiteY0" fmla="*/ 1448240 h 2157108"/>
              <a:gd name="connsiteX1" fmla="*/ 254000 w 1841500"/>
              <a:gd name="connsiteY1" fmla="*/ 432240 h 2157108"/>
              <a:gd name="connsiteX2" fmla="*/ 615310 w 1841500"/>
              <a:gd name="connsiteY2" fmla="*/ 2146740 h 2157108"/>
              <a:gd name="connsiteX3" fmla="*/ 907932 w 1841500"/>
              <a:gd name="connsiteY3" fmla="*/ 1194240 h 2157108"/>
              <a:gd name="connsiteX4" fmla="*/ 1220456 w 1841500"/>
              <a:gd name="connsiteY4" fmla="*/ 1854640 h 2157108"/>
              <a:gd name="connsiteX5" fmla="*/ 1384821 w 1841500"/>
              <a:gd name="connsiteY5" fmla="*/ 440 h 2157108"/>
              <a:gd name="connsiteX6" fmla="*/ 1690877 w 1841500"/>
              <a:gd name="connsiteY6" fmla="*/ 1664140 h 2157108"/>
              <a:gd name="connsiteX7" fmla="*/ 1841500 w 1841500"/>
              <a:gd name="connsiteY7" fmla="*/ 1162490 h 2157108"/>
              <a:gd name="connsiteX0" fmla="*/ 0 w 1841500"/>
              <a:gd name="connsiteY0" fmla="*/ 1448296 h 2157164"/>
              <a:gd name="connsiteX1" fmla="*/ 254000 w 1841500"/>
              <a:gd name="connsiteY1" fmla="*/ 432296 h 2157164"/>
              <a:gd name="connsiteX2" fmla="*/ 615310 w 1841500"/>
              <a:gd name="connsiteY2" fmla="*/ 2146796 h 2157164"/>
              <a:gd name="connsiteX3" fmla="*/ 907932 w 1841500"/>
              <a:gd name="connsiteY3" fmla="*/ 1194296 h 2157164"/>
              <a:gd name="connsiteX4" fmla="*/ 1220456 w 1841500"/>
              <a:gd name="connsiteY4" fmla="*/ 1854696 h 2157164"/>
              <a:gd name="connsiteX5" fmla="*/ 1384821 w 1841500"/>
              <a:gd name="connsiteY5" fmla="*/ 496 h 2157164"/>
              <a:gd name="connsiteX6" fmla="*/ 1690877 w 1841500"/>
              <a:gd name="connsiteY6" fmla="*/ 1664196 h 2157164"/>
              <a:gd name="connsiteX7" fmla="*/ 1841500 w 1841500"/>
              <a:gd name="connsiteY7" fmla="*/ 1162546 h 2157164"/>
              <a:gd name="connsiteX0" fmla="*/ 0 w 1690877"/>
              <a:gd name="connsiteY0" fmla="*/ 1448296 h 2157164"/>
              <a:gd name="connsiteX1" fmla="*/ 254000 w 1690877"/>
              <a:gd name="connsiteY1" fmla="*/ 432296 h 2157164"/>
              <a:gd name="connsiteX2" fmla="*/ 615310 w 1690877"/>
              <a:gd name="connsiteY2" fmla="*/ 2146796 h 2157164"/>
              <a:gd name="connsiteX3" fmla="*/ 907932 w 1690877"/>
              <a:gd name="connsiteY3" fmla="*/ 1194296 h 2157164"/>
              <a:gd name="connsiteX4" fmla="*/ 1220456 w 1690877"/>
              <a:gd name="connsiteY4" fmla="*/ 1854696 h 2157164"/>
              <a:gd name="connsiteX5" fmla="*/ 1384821 w 1690877"/>
              <a:gd name="connsiteY5" fmla="*/ 496 h 2157164"/>
              <a:gd name="connsiteX6" fmla="*/ 1690877 w 1690877"/>
              <a:gd name="connsiteY6" fmla="*/ 1664196 h 2157164"/>
              <a:gd name="connsiteX0" fmla="*/ 0 w 1690877"/>
              <a:gd name="connsiteY0" fmla="*/ 1448240 h 2157108"/>
              <a:gd name="connsiteX1" fmla="*/ 254000 w 1690877"/>
              <a:gd name="connsiteY1" fmla="*/ 432240 h 2157108"/>
              <a:gd name="connsiteX2" fmla="*/ 615310 w 1690877"/>
              <a:gd name="connsiteY2" fmla="*/ 2146740 h 2157108"/>
              <a:gd name="connsiteX3" fmla="*/ 907932 w 1690877"/>
              <a:gd name="connsiteY3" fmla="*/ 1194240 h 2157108"/>
              <a:gd name="connsiteX4" fmla="*/ 1220456 w 1690877"/>
              <a:gd name="connsiteY4" fmla="*/ 1854640 h 2157108"/>
              <a:gd name="connsiteX5" fmla="*/ 1384821 w 1690877"/>
              <a:gd name="connsiteY5" fmla="*/ 440 h 2157108"/>
              <a:gd name="connsiteX6" fmla="*/ 1690877 w 1690877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50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5787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260214"/>
              <a:gd name="connsiteX1" fmla="*/ 298663 w 1735540"/>
              <a:gd name="connsiteY1" fmla="*/ 432300 h 2260214"/>
              <a:gd name="connsiteX2" fmla="*/ 659973 w 1735540"/>
              <a:gd name="connsiteY2" fmla="*/ 2146800 h 2260214"/>
              <a:gd name="connsiteX3" fmla="*/ 1089902 w 1735540"/>
              <a:gd name="connsiteY3" fmla="*/ 1867400 h 2260214"/>
              <a:gd name="connsiteX4" fmla="*/ 1429484 w 1735540"/>
              <a:gd name="connsiteY4" fmla="*/ 500 h 2260214"/>
              <a:gd name="connsiteX5" fmla="*/ 1735540 w 1735540"/>
              <a:gd name="connsiteY5" fmla="*/ 1664200 h 2260214"/>
              <a:gd name="connsiteX0" fmla="*/ 0 w 1735540"/>
              <a:gd name="connsiteY0" fmla="*/ 1663406 h 2149013"/>
              <a:gd name="connsiteX1" fmla="*/ 298663 w 1735540"/>
              <a:gd name="connsiteY1" fmla="*/ 432300 h 2149013"/>
              <a:gd name="connsiteX2" fmla="*/ 659973 w 1735540"/>
              <a:gd name="connsiteY2" fmla="*/ 2146800 h 2149013"/>
              <a:gd name="connsiteX3" fmla="*/ 1429484 w 1735540"/>
              <a:gd name="connsiteY3" fmla="*/ 500 h 2149013"/>
              <a:gd name="connsiteX4" fmla="*/ 1735540 w 1735540"/>
              <a:gd name="connsiteY4" fmla="*/ 1664200 h 2149013"/>
              <a:gd name="connsiteX0" fmla="*/ 0 w 1735540"/>
              <a:gd name="connsiteY0" fmla="*/ 1663406 h 2414983"/>
              <a:gd name="connsiteX1" fmla="*/ 298663 w 1735540"/>
              <a:gd name="connsiteY1" fmla="*/ 432300 h 2414983"/>
              <a:gd name="connsiteX2" fmla="*/ 935519 w 1735540"/>
              <a:gd name="connsiteY2" fmla="*/ 2413018 h 2414983"/>
              <a:gd name="connsiteX3" fmla="*/ 1429484 w 1735540"/>
              <a:gd name="connsiteY3" fmla="*/ 500 h 2414983"/>
              <a:gd name="connsiteX4" fmla="*/ 1735540 w 1735540"/>
              <a:gd name="connsiteY4" fmla="*/ 1664200 h 2414983"/>
              <a:gd name="connsiteX0" fmla="*/ 0 w 1735540"/>
              <a:gd name="connsiteY0" fmla="*/ 1740605 h 2490262"/>
              <a:gd name="connsiteX1" fmla="*/ 32684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490262"/>
              <a:gd name="connsiteX1" fmla="*/ 35189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505720"/>
              <a:gd name="connsiteX1" fmla="*/ 351894 w 1735540"/>
              <a:gd name="connsiteY1" fmla="*/ 6000 h 2505720"/>
              <a:gd name="connsiteX2" fmla="*/ 935519 w 1735540"/>
              <a:gd name="connsiteY2" fmla="*/ 2490217 h 2505720"/>
              <a:gd name="connsiteX3" fmla="*/ 1216562 w 1735540"/>
              <a:gd name="connsiteY3" fmla="*/ 1102059 h 2505720"/>
              <a:gd name="connsiteX4" fmla="*/ 1735540 w 1735540"/>
              <a:gd name="connsiteY4" fmla="*/ 1741399 h 2505720"/>
              <a:gd name="connsiteX0" fmla="*/ 0 w 1494437"/>
              <a:gd name="connsiteY0" fmla="*/ 1740605 h 2505720"/>
              <a:gd name="connsiteX1" fmla="*/ 351894 w 1494437"/>
              <a:gd name="connsiteY1" fmla="*/ 6000 h 2505720"/>
              <a:gd name="connsiteX2" fmla="*/ 935519 w 1494437"/>
              <a:gd name="connsiteY2" fmla="*/ 2490217 h 2505720"/>
              <a:gd name="connsiteX3" fmla="*/ 1216562 w 1494437"/>
              <a:gd name="connsiteY3" fmla="*/ 1102059 h 2505720"/>
              <a:gd name="connsiteX4" fmla="*/ 1494437 w 1494437"/>
              <a:gd name="connsiteY4" fmla="*/ 1718249 h 2505720"/>
              <a:gd name="connsiteX0" fmla="*/ 0 w 1494437"/>
              <a:gd name="connsiteY0" fmla="*/ 1740605 h 2505117"/>
              <a:gd name="connsiteX1" fmla="*/ 351894 w 1494437"/>
              <a:gd name="connsiteY1" fmla="*/ 6000 h 2505117"/>
              <a:gd name="connsiteX2" fmla="*/ 935519 w 1494437"/>
              <a:gd name="connsiteY2" fmla="*/ 2490217 h 2505117"/>
              <a:gd name="connsiteX3" fmla="*/ 1329285 w 1494437"/>
              <a:gd name="connsiteY3" fmla="*/ 1084697 h 2505117"/>
              <a:gd name="connsiteX4" fmla="*/ 1494437 w 1494437"/>
              <a:gd name="connsiteY4" fmla="*/ 1718249 h 2505117"/>
              <a:gd name="connsiteX0" fmla="*/ 0 w 1572718"/>
              <a:gd name="connsiteY0" fmla="*/ 1740605 h 2505117"/>
              <a:gd name="connsiteX1" fmla="*/ 351894 w 1572718"/>
              <a:gd name="connsiteY1" fmla="*/ 6000 h 2505117"/>
              <a:gd name="connsiteX2" fmla="*/ 935519 w 1572718"/>
              <a:gd name="connsiteY2" fmla="*/ 2490217 h 2505117"/>
              <a:gd name="connsiteX3" fmla="*/ 1329285 w 1572718"/>
              <a:gd name="connsiteY3" fmla="*/ 1084697 h 2505117"/>
              <a:gd name="connsiteX4" fmla="*/ 1572718 w 1572718"/>
              <a:gd name="connsiteY4" fmla="*/ 1729824 h 2505117"/>
              <a:gd name="connsiteX0" fmla="*/ 0 w 1572718"/>
              <a:gd name="connsiteY0" fmla="*/ 1797481 h 2504120"/>
              <a:gd name="connsiteX1" fmla="*/ 351894 w 1572718"/>
              <a:gd name="connsiteY1" fmla="*/ 5003 h 2504120"/>
              <a:gd name="connsiteX2" fmla="*/ 935519 w 1572718"/>
              <a:gd name="connsiteY2" fmla="*/ 2489220 h 2504120"/>
              <a:gd name="connsiteX3" fmla="*/ 1329285 w 1572718"/>
              <a:gd name="connsiteY3" fmla="*/ 1083700 h 2504120"/>
              <a:gd name="connsiteX4" fmla="*/ 1572718 w 1572718"/>
              <a:gd name="connsiteY4" fmla="*/ 1728827 h 2504120"/>
              <a:gd name="connsiteX0" fmla="*/ 0 w 1572718"/>
              <a:gd name="connsiteY0" fmla="*/ 1757685 h 2504805"/>
              <a:gd name="connsiteX1" fmla="*/ 351894 w 1572718"/>
              <a:gd name="connsiteY1" fmla="*/ 5688 h 2504805"/>
              <a:gd name="connsiteX2" fmla="*/ 935519 w 1572718"/>
              <a:gd name="connsiteY2" fmla="*/ 2489905 h 2504805"/>
              <a:gd name="connsiteX3" fmla="*/ 1329285 w 1572718"/>
              <a:gd name="connsiteY3" fmla="*/ 1084385 h 2504805"/>
              <a:gd name="connsiteX4" fmla="*/ 1572718 w 1572718"/>
              <a:gd name="connsiteY4" fmla="*/ 1729512 h 2504805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35519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1998 h 2499118"/>
              <a:gd name="connsiteX1" fmla="*/ 351894 w 1572718"/>
              <a:gd name="connsiteY1" fmla="*/ 1 h 2499118"/>
              <a:gd name="connsiteX2" fmla="*/ 935519 w 1572718"/>
              <a:gd name="connsiteY2" fmla="*/ 2484218 h 2499118"/>
              <a:gd name="connsiteX3" fmla="*/ 1329285 w 1572718"/>
              <a:gd name="connsiteY3" fmla="*/ 1078698 h 2499118"/>
              <a:gd name="connsiteX4" fmla="*/ 1572718 w 1572718"/>
              <a:gd name="connsiteY4" fmla="*/ 1723825 h 2499118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489983"/>
              <a:gd name="connsiteX1" fmla="*/ 351894 w 1572718"/>
              <a:gd name="connsiteY1" fmla="*/ 5702 h 2489983"/>
              <a:gd name="connsiteX2" fmla="*/ 921347 w 1572718"/>
              <a:gd name="connsiteY2" fmla="*/ 2489919 h 2489983"/>
              <a:gd name="connsiteX3" fmla="*/ 1329285 w 1572718"/>
              <a:gd name="connsiteY3" fmla="*/ 1084399 h 2489983"/>
              <a:gd name="connsiteX4" fmla="*/ 1572718 w 1572718"/>
              <a:gd name="connsiteY4" fmla="*/ 1729526 h 2489983"/>
              <a:gd name="connsiteX0" fmla="*/ 0 w 1572718"/>
              <a:gd name="connsiteY0" fmla="*/ 1757699 h 2489919"/>
              <a:gd name="connsiteX1" fmla="*/ 351894 w 1572718"/>
              <a:gd name="connsiteY1" fmla="*/ 5702 h 2489919"/>
              <a:gd name="connsiteX2" fmla="*/ 921347 w 1572718"/>
              <a:gd name="connsiteY2" fmla="*/ 2489919 h 2489919"/>
              <a:gd name="connsiteX3" fmla="*/ 1329285 w 1572718"/>
              <a:gd name="connsiteY3" fmla="*/ 1084399 h 2489919"/>
              <a:gd name="connsiteX4" fmla="*/ 1572718 w 1572718"/>
              <a:gd name="connsiteY4" fmla="*/ 1729526 h 2489919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504126"/>
              <a:gd name="connsiteX1" fmla="*/ 351894 w 1572718"/>
              <a:gd name="connsiteY1" fmla="*/ 5702 h 2504126"/>
              <a:gd name="connsiteX2" fmla="*/ 921347 w 1572718"/>
              <a:gd name="connsiteY2" fmla="*/ 2489919 h 2504126"/>
              <a:gd name="connsiteX3" fmla="*/ 1329285 w 1572718"/>
              <a:gd name="connsiteY3" fmla="*/ 1084399 h 2504126"/>
              <a:gd name="connsiteX4" fmla="*/ 1572718 w 1572718"/>
              <a:gd name="connsiteY4" fmla="*/ 1729526 h 2504126"/>
              <a:gd name="connsiteX0" fmla="*/ 0 w 1572718"/>
              <a:gd name="connsiteY0" fmla="*/ 1757699 h 2504561"/>
              <a:gd name="connsiteX1" fmla="*/ 351894 w 1572718"/>
              <a:gd name="connsiteY1" fmla="*/ 5702 h 2504561"/>
              <a:gd name="connsiteX2" fmla="*/ 921347 w 1572718"/>
              <a:gd name="connsiteY2" fmla="*/ 2489919 h 2504561"/>
              <a:gd name="connsiteX3" fmla="*/ 1329285 w 1572718"/>
              <a:gd name="connsiteY3" fmla="*/ 1084399 h 2504561"/>
              <a:gd name="connsiteX4" fmla="*/ 1572718 w 1572718"/>
              <a:gd name="connsiteY4" fmla="*/ 1729526 h 2504561"/>
              <a:gd name="connsiteX0" fmla="*/ 0 w 1572718"/>
              <a:gd name="connsiteY0" fmla="*/ 1757699 h 2504112"/>
              <a:gd name="connsiteX1" fmla="*/ 351894 w 1572718"/>
              <a:gd name="connsiteY1" fmla="*/ 5702 h 2504112"/>
              <a:gd name="connsiteX2" fmla="*/ 921347 w 1572718"/>
              <a:gd name="connsiteY2" fmla="*/ 2489919 h 2504112"/>
              <a:gd name="connsiteX3" fmla="*/ 1329285 w 1572718"/>
              <a:gd name="connsiteY3" fmla="*/ 1084399 h 2504112"/>
              <a:gd name="connsiteX4" fmla="*/ 1572718 w 1572718"/>
              <a:gd name="connsiteY4" fmla="*/ 1729526 h 2504112"/>
              <a:gd name="connsiteX0" fmla="*/ 0 w 1572718"/>
              <a:gd name="connsiteY0" fmla="*/ 1751998 h 2498411"/>
              <a:gd name="connsiteX1" fmla="*/ 351894 w 1572718"/>
              <a:gd name="connsiteY1" fmla="*/ 1 h 2498411"/>
              <a:gd name="connsiteX2" fmla="*/ 921347 w 1572718"/>
              <a:gd name="connsiteY2" fmla="*/ 2484218 h 2498411"/>
              <a:gd name="connsiteX3" fmla="*/ 1329285 w 1572718"/>
              <a:gd name="connsiteY3" fmla="*/ 1078698 h 2498411"/>
              <a:gd name="connsiteX4" fmla="*/ 1572718 w 1572718"/>
              <a:gd name="connsiteY4" fmla="*/ 1723825 h 2498411"/>
              <a:gd name="connsiteX0" fmla="*/ 0 w 1572718"/>
              <a:gd name="connsiteY0" fmla="*/ 2009172 h 2762283"/>
              <a:gd name="connsiteX1" fmla="*/ 371219 w 1572718"/>
              <a:gd name="connsiteY1" fmla="*/ 0 h 2762283"/>
              <a:gd name="connsiteX2" fmla="*/ 921347 w 1572718"/>
              <a:gd name="connsiteY2" fmla="*/ 2741392 h 2762283"/>
              <a:gd name="connsiteX3" fmla="*/ 1329285 w 1572718"/>
              <a:gd name="connsiteY3" fmla="*/ 1335872 h 2762283"/>
              <a:gd name="connsiteX4" fmla="*/ 1572718 w 1572718"/>
              <a:gd name="connsiteY4" fmla="*/ 1980999 h 2762283"/>
              <a:gd name="connsiteX0" fmla="*/ 0 w 1572718"/>
              <a:gd name="connsiteY0" fmla="*/ 2010373 h 2387094"/>
              <a:gd name="connsiteX1" fmla="*/ 371219 w 1572718"/>
              <a:gd name="connsiteY1" fmla="*/ 1201 h 2387094"/>
              <a:gd name="connsiteX2" fmla="*/ 930366 w 1572718"/>
              <a:gd name="connsiteY2" fmla="*/ 2359212 h 2387094"/>
              <a:gd name="connsiteX3" fmla="*/ 1329285 w 1572718"/>
              <a:gd name="connsiteY3" fmla="*/ 1337073 h 2387094"/>
              <a:gd name="connsiteX4" fmla="*/ 1572718 w 1572718"/>
              <a:gd name="connsiteY4" fmla="*/ 1982200 h 2387094"/>
              <a:gd name="connsiteX0" fmla="*/ 0 w 1572718"/>
              <a:gd name="connsiteY0" fmla="*/ 2010373 h 2359221"/>
              <a:gd name="connsiteX1" fmla="*/ 371219 w 1572718"/>
              <a:gd name="connsiteY1" fmla="*/ 1201 h 2359221"/>
              <a:gd name="connsiteX2" fmla="*/ 930366 w 1572718"/>
              <a:gd name="connsiteY2" fmla="*/ 2359212 h 2359221"/>
              <a:gd name="connsiteX3" fmla="*/ 1329285 w 1572718"/>
              <a:gd name="connsiteY3" fmla="*/ 1337073 h 2359221"/>
              <a:gd name="connsiteX4" fmla="*/ 1572718 w 1572718"/>
              <a:gd name="connsiteY4" fmla="*/ 1982200 h 2359221"/>
              <a:gd name="connsiteX0" fmla="*/ 0 w 1572718"/>
              <a:gd name="connsiteY0" fmla="*/ 2009177 h 2358025"/>
              <a:gd name="connsiteX1" fmla="*/ 371219 w 1572718"/>
              <a:gd name="connsiteY1" fmla="*/ 5 h 2358025"/>
              <a:gd name="connsiteX2" fmla="*/ 930366 w 1572718"/>
              <a:gd name="connsiteY2" fmla="*/ 2358016 h 2358025"/>
              <a:gd name="connsiteX3" fmla="*/ 1329285 w 1572718"/>
              <a:gd name="connsiteY3" fmla="*/ 1335877 h 2358025"/>
              <a:gd name="connsiteX4" fmla="*/ 1572718 w 1572718"/>
              <a:gd name="connsiteY4" fmla="*/ 1981004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68853"/>
              <a:gd name="connsiteY0" fmla="*/ 2008011 h 2359240"/>
              <a:gd name="connsiteX1" fmla="*/ 369931 w 1568853"/>
              <a:gd name="connsiteY1" fmla="*/ 1220 h 2359240"/>
              <a:gd name="connsiteX2" fmla="*/ 929078 w 1568853"/>
              <a:gd name="connsiteY2" fmla="*/ 2359231 h 2359240"/>
              <a:gd name="connsiteX3" fmla="*/ 1327997 w 1568853"/>
              <a:gd name="connsiteY3" fmla="*/ 1337092 h 2359240"/>
              <a:gd name="connsiteX4" fmla="*/ 1568853 w 1568853"/>
              <a:gd name="connsiteY4" fmla="*/ 2006031 h 2359240"/>
              <a:gd name="connsiteX0" fmla="*/ 0 w 1570141"/>
              <a:gd name="connsiteY0" fmla="*/ 2005645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70141"/>
              <a:gd name="connsiteY0" fmla="*/ 2010374 h 2359222"/>
              <a:gd name="connsiteX1" fmla="*/ 371219 w 1570141"/>
              <a:gd name="connsiteY1" fmla="*/ 1202 h 2359222"/>
              <a:gd name="connsiteX2" fmla="*/ 930366 w 1570141"/>
              <a:gd name="connsiteY2" fmla="*/ 2359213 h 2359222"/>
              <a:gd name="connsiteX3" fmla="*/ 1329285 w 1570141"/>
              <a:gd name="connsiteY3" fmla="*/ 1337074 h 2359222"/>
              <a:gd name="connsiteX4" fmla="*/ 1570141 w 1570141"/>
              <a:gd name="connsiteY4" fmla="*/ 2006013 h 2359222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41" h="2359256">
                <a:moveTo>
                  <a:pt x="0" y="2005646"/>
                </a:moveTo>
                <a:cubicBezTo>
                  <a:pt x="209284" y="2008821"/>
                  <a:pt x="216158" y="-57697"/>
                  <a:pt x="371219" y="1236"/>
                </a:cubicBezTo>
                <a:cubicBezTo>
                  <a:pt x="526280" y="60169"/>
                  <a:pt x="738478" y="2355677"/>
                  <a:pt x="930366" y="2359247"/>
                </a:cubicBezTo>
                <a:cubicBezTo>
                  <a:pt x="1122254" y="2362817"/>
                  <a:pt x="1196889" y="1338825"/>
                  <a:pt x="1329285" y="1337108"/>
                </a:cubicBezTo>
                <a:cubicBezTo>
                  <a:pt x="1451074" y="1335529"/>
                  <a:pt x="1425315" y="2011603"/>
                  <a:pt x="1570141" y="2006047"/>
                </a:cubicBezTo>
              </a:path>
            </a:pathLst>
          </a:custGeom>
          <a:noFill/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869" y="77557"/>
            <a:ext cx="7308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Application: Detecting Periodicity</a:t>
            </a:r>
          </a:p>
        </p:txBody>
      </p:sp>
    </p:spTree>
    <p:extLst>
      <p:ext uri="{BB962C8B-B14F-4D97-AF65-F5344CB8AC3E}">
        <p14:creationId xmlns:p14="http://schemas.microsoft.com/office/powerpoint/2010/main" val="354235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-1752600" y="5943600"/>
            <a:ext cx="2146284" cy="4298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536869" y="77557"/>
            <a:ext cx="7308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Application: Detecting Periodicity</a:t>
            </a:r>
          </a:p>
        </p:txBody>
      </p:sp>
      <p:sp>
        <p:nvSpPr>
          <p:cNvPr id="334" name="Freeform 333"/>
          <p:cNvSpPr/>
          <p:nvPr/>
        </p:nvSpPr>
        <p:spPr>
          <a:xfrm>
            <a:off x="9571833" y="1608151"/>
            <a:ext cx="1526241" cy="840667"/>
          </a:xfrm>
          <a:custGeom>
            <a:avLst/>
            <a:gdLst>
              <a:gd name="connsiteX0" fmla="*/ 104433 w 1003593"/>
              <a:gd name="connsiteY0" fmla="*/ 2202180 h 2202180"/>
              <a:gd name="connsiteX1" fmla="*/ 81573 w 1003593"/>
              <a:gd name="connsiteY1" fmla="*/ 1684020 h 2202180"/>
              <a:gd name="connsiteX2" fmla="*/ 1003593 w 1003593"/>
              <a:gd name="connsiteY2" fmla="*/ 0 h 2202180"/>
              <a:gd name="connsiteX0" fmla="*/ 94432 w 993592"/>
              <a:gd name="connsiteY0" fmla="*/ 2202180 h 2202180"/>
              <a:gd name="connsiteX1" fmla="*/ 71572 w 993592"/>
              <a:gd name="connsiteY1" fmla="*/ 1684020 h 2202180"/>
              <a:gd name="connsiteX2" fmla="*/ 993592 w 993592"/>
              <a:gd name="connsiteY2" fmla="*/ 0 h 2202180"/>
              <a:gd name="connsiteX0" fmla="*/ 35245 w 934405"/>
              <a:gd name="connsiteY0" fmla="*/ 2202180 h 2202180"/>
              <a:gd name="connsiteX1" fmla="*/ 117160 w 934405"/>
              <a:gd name="connsiteY1" fmla="*/ 1312545 h 2202180"/>
              <a:gd name="connsiteX2" fmla="*/ 934405 w 934405"/>
              <a:gd name="connsiteY2" fmla="*/ 0 h 2202180"/>
              <a:gd name="connsiteX0" fmla="*/ 0 w 899160"/>
              <a:gd name="connsiteY0" fmla="*/ 2202180 h 2202180"/>
              <a:gd name="connsiteX1" fmla="*/ 899160 w 899160"/>
              <a:gd name="connsiteY1" fmla="*/ 0 h 2202180"/>
              <a:gd name="connsiteX0" fmla="*/ 19175 w 918335"/>
              <a:gd name="connsiteY0" fmla="*/ 2202180 h 2202180"/>
              <a:gd name="connsiteX1" fmla="*/ 918335 w 918335"/>
              <a:gd name="connsiteY1" fmla="*/ 0 h 2202180"/>
              <a:gd name="connsiteX0" fmla="*/ 17805 w 983640"/>
              <a:gd name="connsiteY0" fmla="*/ 2256155 h 2256155"/>
              <a:gd name="connsiteX1" fmla="*/ 983640 w 983640"/>
              <a:gd name="connsiteY1" fmla="*/ 0 h 2256155"/>
              <a:gd name="connsiteX0" fmla="*/ 23667 w 989502"/>
              <a:gd name="connsiteY0" fmla="*/ 2256155 h 2256155"/>
              <a:gd name="connsiteX1" fmla="*/ 989502 w 989502"/>
              <a:gd name="connsiteY1" fmla="*/ 0 h 2256155"/>
              <a:gd name="connsiteX0" fmla="*/ 0 w 965835"/>
              <a:gd name="connsiteY0" fmla="*/ 2256155 h 2256155"/>
              <a:gd name="connsiteX1" fmla="*/ 965835 w 965835"/>
              <a:gd name="connsiteY1" fmla="*/ 0 h 2256155"/>
              <a:gd name="connsiteX0" fmla="*/ 46483 w 1012318"/>
              <a:gd name="connsiteY0" fmla="*/ 2256155 h 2256155"/>
              <a:gd name="connsiteX1" fmla="*/ 1012318 w 1012318"/>
              <a:gd name="connsiteY1" fmla="*/ 0 h 2256155"/>
              <a:gd name="connsiteX0" fmla="*/ 35778 w 1258788"/>
              <a:gd name="connsiteY0" fmla="*/ 615896 h 615896"/>
              <a:gd name="connsiteX1" fmla="*/ 1258788 w 1258788"/>
              <a:gd name="connsiteY1" fmla="*/ 93291 h 615896"/>
              <a:gd name="connsiteX0" fmla="*/ 23833 w 1247136"/>
              <a:gd name="connsiteY0" fmla="*/ 1097068 h 1097068"/>
              <a:gd name="connsiteX1" fmla="*/ 1246843 w 1247136"/>
              <a:gd name="connsiteY1" fmla="*/ 574463 h 1097068"/>
              <a:gd name="connsiteX0" fmla="*/ 21148 w 1450790"/>
              <a:gd name="connsiteY0" fmla="*/ 434725 h 1845695"/>
              <a:gd name="connsiteX1" fmla="*/ 1450533 w 1450790"/>
              <a:gd name="connsiteY1" fmla="*/ 1845695 h 1845695"/>
              <a:gd name="connsiteX0" fmla="*/ 0 w 1431511"/>
              <a:gd name="connsiteY0" fmla="*/ 3005 h 1413975"/>
              <a:gd name="connsiteX1" fmla="*/ 1429385 w 1431511"/>
              <a:gd name="connsiteY1" fmla="*/ 1413975 h 1413975"/>
              <a:gd name="connsiteX0" fmla="*/ 0 w 1415791"/>
              <a:gd name="connsiteY0" fmla="*/ 2866 h 1442411"/>
              <a:gd name="connsiteX1" fmla="*/ 1413510 w 1415791"/>
              <a:gd name="connsiteY1" fmla="*/ 1442411 h 1442411"/>
              <a:gd name="connsiteX0" fmla="*/ 0 w 1414663"/>
              <a:gd name="connsiteY0" fmla="*/ 0 h 1439545"/>
              <a:gd name="connsiteX1" fmla="*/ 1413510 w 1414663"/>
              <a:gd name="connsiteY1" fmla="*/ 1439545 h 1439545"/>
              <a:gd name="connsiteX0" fmla="*/ 0 w 1364035"/>
              <a:gd name="connsiteY0" fmla="*/ 0 h 1439545"/>
              <a:gd name="connsiteX1" fmla="*/ 1362710 w 1364035"/>
              <a:gd name="connsiteY1" fmla="*/ 1439545 h 1439545"/>
              <a:gd name="connsiteX0" fmla="*/ 0 w 1288207"/>
              <a:gd name="connsiteY0" fmla="*/ 0 h 1439545"/>
              <a:gd name="connsiteX1" fmla="*/ 1286510 w 1288207"/>
              <a:gd name="connsiteY1" fmla="*/ 1439545 h 1439545"/>
              <a:gd name="connsiteX0" fmla="*/ 0 w 1287815"/>
              <a:gd name="connsiteY0" fmla="*/ 0 h 1439545"/>
              <a:gd name="connsiteX1" fmla="*/ 1286510 w 1287815"/>
              <a:gd name="connsiteY1" fmla="*/ 1439545 h 1439545"/>
              <a:gd name="connsiteX0" fmla="*/ 0 w 1371379"/>
              <a:gd name="connsiteY0" fmla="*/ 0 h 1370965"/>
              <a:gd name="connsiteX1" fmla="*/ 1370330 w 1371379"/>
              <a:gd name="connsiteY1" fmla="*/ 1370965 h 137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1379" h="1370965">
                <a:moveTo>
                  <a:pt x="0" y="0"/>
                </a:moveTo>
                <a:cubicBezTo>
                  <a:pt x="1004570" y="56515"/>
                  <a:pt x="1394460" y="447675"/>
                  <a:pt x="1370330" y="1370965"/>
                </a:cubicBezTo>
              </a:path>
            </a:pathLst>
          </a:custGeom>
          <a:noFill/>
          <a:ln w="31750" cap="rnd">
            <a:solidFill>
              <a:schemeClr val="bg1">
                <a:lumMod val="50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3" name="Freeform 332"/>
          <p:cNvSpPr/>
          <p:nvPr/>
        </p:nvSpPr>
        <p:spPr>
          <a:xfrm>
            <a:off x="5307017" y="1895316"/>
            <a:ext cx="2606829" cy="1701324"/>
          </a:xfrm>
          <a:custGeom>
            <a:avLst/>
            <a:gdLst>
              <a:gd name="connsiteX0" fmla="*/ 104433 w 1003593"/>
              <a:gd name="connsiteY0" fmla="*/ 2202180 h 2202180"/>
              <a:gd name="connsiteX1" fmla="*/ 81573 w 1003593"/>
              <a:gd name="connsiteY1" fmla="*/ 1684020 h 2202180"/>
              <a:gd name="connsiteX2" fmla="*/ 1003593 w 1003593"/>
              <a:gd name="connsiteY2" fmla="*/ 0 h 2202180"/>
              <a:gd name="connsiteX0" fmla="*/ 94432 w 993592"/>
              <a:gd name="connsiteY0" fmla="*/ 2202180 h 2202180"/>
              <a:gd name="connsiteX1" fmla="*/ 71572 w 993592"/>
              <a:gd name="connsiteY1" fmla="*/ 1684020 h 2202180"/>
              <a:gd name="connsiteX2" fmla="*/ 993592 w 993592"/>
              <a:gd name="connsiteY2" fmla="*/ 0 h 2202180"/>
              <a:gd name="connsiteX0" fmla="*/ 35245 w 934405"/>
              <a:gd name="connsiteY0" fmla="*/ 2202180 h 2202180"/>
              <a:gd name="connsiteX1" fmla="*/ 117160 w 934405"/>
              <a:gd name="connsiteY1" fmla="*/ 1312545 h 2202180"/>
              <a:gd name="connsiteX2" fmla="*/ 934405 w 934405"/>
              <a:gd name="connsiteY2" fmla="*/ 0 h 2202180"/>
              <a:gd name="connsiteX0" fmla="*/ 0 w 899160"/>
              <a:gd name="connsiteY0" fmla="*/ 2202180 h 2202180"/>
              <a:gd name="connsiteX1" fmla="*/ 899160 w 899160"/>
              <a:gd name="connsiteY1" fmla="*/ 0 h 2202180"/>
              <a:gd name="connsiteX0" fmla="*/ 19175 w 918335"/>
              <a:gd name="connsiteY0" fmla="*/ 2202180 h 2202180"/>
              <a:gd name="connsiteX1" fmla="*/ 918335 w 918335"/>
              <a:gd name="connsiteY1" fmla="*/ 0 h 2202180"/>
              <a:gd name="connsiteX0" fmla="*/ 17805 w 983640"/>
              <a:gd name="connsiteY0" fmla="*/ 2256155 h 2256155"/>
              <a:gd name="connsiteX1" fmla="*/ 983640 w 983640"/>
              <a:gd name="connsiteY1" fmla="*/ 0 h 2256155"/>
              <a:gd name="connsiteX0" fmla="*/ 23667 w 989502"/>
              <a:gd name="connsiteY0" fmla="*/ 2256155 h 2256155"/>
              <a:gd name="connsiteX1" fmla="*/ 989502 w 989502"/>
              <a:gd name="connsiteY1" fmla="*/ 0 h 2256155"/>
              <a:gd name="connsiteX0" fmla="*/ 0 w 965835"/>
              <a:gd name="connsiteY0" fmla="*/ 2256155 h 2256155"/>
              <a:gd name="connsiteX1" fmla="*/ 965835 w 965835"/>
              <a:gd name="connsiteY1" fmla="*/ 0 h 2256155"/>
              <a:gd name="connsiteX0" fmla="*/ 46483 w 1012318"/>
              <a:gd name="connsiteY0" fmla="*/ 2256155 h 2256155"/>
              <a:gd name="connsiteX1" fmla="*/ 1012318 w 1012318"/>
              <a:gd name="connsiteY1" fmla="*/ 0 h 2256155"/>
              <a:gd name="connsiteX0" fmla="*/ 14845 w 2779000"/>
              <a:gd name="connsiteY0" fmla="*/ 2347595 h 2347595"/>
              <a:gd name="connsiteX1" fmla="*/ 2779000 w 2779000"/>
              <a:gd name="connsiteY1" fmla="*/ 0 h 2347595"/>
              <a:gd name="connsiteX0" fmla="*/ 3001 w 2767156"/>
              <a:gd name="connsiteY0" fmla="*/ 2347595 h 2347595"/>
              <a:gd name="connsiteX1" fmla="*/ 2767156 w 2767156"/>
              <a:gd name="connsiteY1" fmla="*/ 0 h 2347595"/>
              <a:gd name="connsiteX0" fmla="*/ 3140 w 2660615"/>
              <a:gd name="connsiteY0" fmla="*/ 2179955 h 2179955"/>
              <a:gd name="connsiteX1" fmla="*/ 2660615 w 2660615"/>
              <a:gd name="connsiteY1" fmla="*/ 0 h 2179955"/>
              <a:gd name="connsiteX0" fmla="*/ 3997 w 2661472"/>
              <a:gd name="connsiteY0" fmla="*/ 2179955 h 2179955"/>
              <a:gd name="connsiteX1" fmla="*/ 2661472 w 2661472"/>
              <a:gd name="connsiteY1" fmla="*/ 0 h 2179955"/>
              <a:gd name="connsiteX0" fmla="*/ 4123 w 2606829"/>
              <a:gd name="connsiteY0" fmla="*/ 1701324 h 1701324"/>
              <a:gd name="connsiteX1" fmla="*/ 2606829 w 2606829"/>
              <a:gd name="connsiteY1" fmla="*/ 0 h 170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06829" h="1701324">
                <a:moveTo>
                  <a:pt x="4123" y="1701324"/>
                </a:moveTo>
                <a:cubicBezTo>
                  <a:pt x="-93667" y="646589"/>
                  <a:pt x="1570509" y="1344295"/>
                  <a:pt x="2606829" y="0"/>
                </a:cubicBezTo>
              </a:path>
            </a:pathLst>
          </a:custGeom>
          <a:noFill/>
          <a:ln w="31750" cap="rnd">
            <a:solidFill>
              <a:schemeClr val="bg1">
                <a:lumMod val="50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78719" y="3971624"/>
            <a:ext cx="146931" cy="2252687"/>
            <a:chOff x="159747" y="3429000"/>
            <a:chExt cx="146931" cy="2252687"/>
          </a:xfrm>
        </p:grpSpPr>
        <p:sp>
          <p:nvSpPr>
            <p:cNvPr id="2" name="Oval 1"/>
            <p:cNvSpPr/>
            <p:nvPr/>
          </p:nvSpPr>
          <p:spPr>
            <a:xfrm>
              <a:off x="159747" y="5534756"/>
              <a:ext cx="146931" cy="146931"/>
            </a:xfrm>
            <a:prstGeom prst="ellipse">
              <a:avLst/>
            </a:prstGeom>
            <a:solidFill>
              <a:srgbClr val="0074B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" name="Straight Arrow Connector 9"/>
            <p:cNvCxnSpPr>
              <a:stCxn id="2" idx="0"/>
            </p:cNvCxnSpPr>
            <p:nvPr/>
          </p:nvCxnSpPr>
          <p:spPr>
            <a:xfrm flipV="1">
              <a:off x="233213" y="3429000"/>
              <a:ext cx="0" cy="2105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477953" y="3590624"/>
            <a:ext cx="146931" cy="2633687"/>
            <a:chOff x="486648" y="3048000"/>
            <a:chExt cx="146931" cy="2633687"/>
          </a:xfrm>
        </p:grpSpPr>
        <p:sp>
          <p:nvSpPr>
            <p:cNvPr id="44" name="Oval 43"/>
            <p:cNvSpPr/>
            <p:nvPr/>
          </p:nvSpPr>
          <p:spPr>
            <a:xfrm>
              <a:off x="486648" y="5534756"/>
              <a:ext cx="146931" cy="146931"/>
            </a:xfrm>
            <a:prstGeom prst="ellipse">
              <a:avLst/>
            </a:prstGeom>
            <a:solidFill>
              <a:srgbClr val="009B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5" name="Straight Arrow Connector 44"/>
            <p:cNvCxnSpPr>
              <a:stCxn id="44" idx="0"/>
            </p:cNvCxnSpPr>
            <p:nvPr/>
          </p:nvCxnSpPr>
          <p:spPr>
            <a:xfrm flipV="1">
              <a:off x="560114" y="3048000"/>
              <a:ext cx="0" cy="2486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777187" y="4352624"/>
            <a:ext cx="146931" cy="1871687"/>
            <a:chOff x="785079" y="3810000"/>
            <a:chExt cx="146931" cy="1871687"/>
          </a:xfrm>
        </p:grpSpPr>
        <p:sp>
          <p:nvSpPr>
            <p:cNvPr id="46" name="Oval 45"/>
            <p:cNvSpPr/>
            <p:nvPr/>
          </p:nvSpPr>
          <p:spPr>
            <a:xfrm>
              <a:off x="785079" y="5534756"/>
              <a:ext cx="146931" cy="146931"/>
            </a:xfrm>
            <a:prstGeom prst="ellipse">
              <a:avLst/>
            </a:prstGeom>
            <a:solidFill>
              <a:srgbClr val="46C63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7" name="Straight Arrow Connector 46"/>
            <p:cNvCxnSpPr>
              <a:stCxn id="46" idx="0"/>
            </p:cNvCxnSpPr>
            <p:nvPr/>
          </p:nvCxnSpPr>
          <p:spPr>
            <a:xfrm flipV="1">
              <a:off x="858545" y="3810000"/>
              <a:ext cx="0" cy="1724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076421" y="5343224"/>
            <a:ext cx="146931" cy="881087"/>
            <a:chOff x="1071687" y="4800600"/>
            <a:chExt cx="146931" cy="881087"/>
          </a:xfrm>
        </p:grpSpPr>
        <p:sp>
          <p:nvSpPr>
            <p:cNvPr id="48" name="Oval 47"/>
            <p:cNvSpPr/>
            <p:nvPr/>
          </p:nvSpPr>
          <p:spPr>
            <a:xfrm>
              <a:off x="1071687" y="5534756"/>
              <a:ext cx="146931" cy="146931"/>
            </a:xfrm>
            <a:prstGeom prst="ellipse">
              <a:avLst/>
            </a:prstGeom>
            <a:solidFill>
              <a:srgbClr val="E0F50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9" name="Straight Arrow Connector 48"/>
            <p:cNvCxnSpPr>
              <a:stCxn id="48" idx="0"/>
            </p:cNvCxnSpPr>
            <p:nvPr/>
          </p:nvCxnSpPr>
          <p:spPr>
            <a:xfrm flipV="1">
              <a:off x="1145153" y="4800600"/>
              <a:ext cx="0" cy="7341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1375655" y="5864456"/>
            <a:ext cx="146931" cy="359855"/>
            <a:chOff x="1340191" y="5321832"/>
            <a:chExt cx="146931" cy="359855"/>
          </a:xfrm>
        </p:grpSpPr>
        <p:sp>
          <p:nvSpPr>
            <p:cNvPr id="50" name="Oval 49"/>
            <p:cNvSpPr/>
            <p:nvPr/>
          </p:nvSpPr>
          <p:spPr>
            <a:xfrm>
              <a:off x="1340191" y="5534756"/>
              <a:ext cx="146931" cy="146931"/>
            </a:xfrm>
            <a:prstGeom prst="ellipse">
              <a:avLst/>
            </a:prstGeom>
            <a:solidFill>
              <a:srgbClr val="FFE1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1" name="Straight Arrow Connector 50"/>
            <p:cNvCxnSpPr>
              <a:stCxn id="50" idx="0"/>
            </p:cNvCxnSpPr>
            <p:nvPr/>
          </p:nvCxnSpPr>
          <p:spPr>
            <a:xfrm flipV="1">
              <a:off x="1413657" y="5321832"/>
              <a:ext cx="0" cy="212924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1674889" y="5648024"/>
            <a:ext cx="146931" cy="576287"/>
            <a:chOff x="159747" y="5105400"/>
            <a:chExt cx="146931" cy="576287"/>
          </a:xfrm>
        </p:grpSpPr>
        <p:sp>
          <p:nvSpPr>
            <p:cNvPr id="58" name="Oval 57"/>
            <p:cNvSpPr/>
            <p:nvPr/>
          </p:nvSpPr>
          <p:spPr>
            <a:xfrm>
              <a:off x="159747" y="5534756"/>
              <a:ext cx="146931" cy="146931"/>
            </a:xfrm>
            <a:prstGeom prst="ellipse">
              <a:avLst/>
            </a:prstGeom>
            <a:solidFill>
              <a:srgbClr val="FFB2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9" name="Straight Arrow Connector 58"/>
            <p:cNvCxnSpPr>
              <a:stCxn id="58" idx="0"/>
            </p:cNvCxnSpPr>
            <p:nvPr/>
          </p:nvCxnSpPr>
          <p:spPr>
            <a:xfrm flipV="1">
              <a:off x="233213" y="5105400"/>
              <a:ext cx="0" cy="4293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1974123" y="5039251"/>
            <a:ext cx="146931" cy="1185060"/>
            <a:chOff x="486648" y="4496627"/>
            <a:chExt cx="146931" cy="1185060"/>
          </a:xfrm>
        </p:grpSpPr>
        <p:sp>
          <p:nvSpPr>
            <p:cNvPr id="61" name="Oval 60"/>
            <p:cNvSpPr/>
            <p:nvPr/>
          </p:nvSpPr>
          <p:spPr>
            <a:xfrm>
              <a:off x="486648" y="5534756"/>
              <a:ext cx="146931" cy="146931"/>
            </a:xfrm>
            <a:prstGeom prst="ellipse">
              <a:avLst/>
            </a:prstGeom>
            <a:solidFill>
              <a:srgbClr val="FF3E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2" name="Straight Arrow Connector 61"/>
            <p:cNvCxnSpPr>
              <a:stCxn id="61" idx="0"/>
            </p:cNvCxnSpPr>
            <p:nvPr/>
          </p:nvCxnSpPr>
          <p:spPr>
            <a:xfrm flipV="1">
              <a:off x="560114" y="4496627"/>
              <a:ext cx="0" cy="1038129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273357" y="4962224"/>
            <a:ext cx="146931" cy="1262087"/>
            <a:chOff x="785079" y="4419600"/>
            <a:chExt cx="146931" cy="1262087"/>
          </a:xfrm>
        </p:grpSpPr>
        <p:sp>
          <p:nvSpPr>
            <p:cNvPr id="64" name="Oval 63"/>
            <p:cNvSpPr/>
            <p:nvPr/>
          </p:nvSpPr>
          <p:spPr>
            <a:xfrm>
              <a:off x="785079" y="5534756"/>
              <a:ext cx="146931" cy="146931"/>
            </a:xfrm>
            <a:prstGeom prst="ellipse">
              <a:avLst/>
            </a:prstGeom>
            <a:solidFill>
              <a:srgbClr val="D20F3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5" name="Straight Arrow Connector 64"/>
            <p:cNvCxnSpPr>
              <a:stCxn id="64" idx="0"/>
            </p:cNvCxnSpPr>
            <p:nvPr/>
          </p:nvCxnSpPr>
          <p:spPr>
            <a:xfrm flipV="1">
              <a:off x="858545" y="4419600"/>
              <a:ext cx="0" cy="11151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2572591" y="5495624"/>
            <a:ext cx="146931" cy="728687"/>
            <a:chOff x="1071687" y="4953000"/>
            <a:chExt cx="146931" cy="728687"/>
          </a:xfrm>
        </p:grpSpPr>
        <p:sp>
          <p:nvSpPr>
            <p:cNvPr id="67" name="Oval 66"/>
            <p:cNvSpPr/>
            <p:nvPr/>
          </p:nvSpPr>
          <p:spPr>
            <a:xfrm>
              <a:off x="1071687" y="5534756"/>
              <a:ext cx="146931" cy="146931"/>
            </a:xfrm>
            <a:prstGeom prst="ellipse">
              <a:avLst/>
            </a:prstGeom>
            <a:solidFill>
              <a:srgbClr val="782D9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8" name="Straight Arrow Connector 67"/>
            <p:cNvCxnSpPr>
              <a:stCxn id="67" idx="0"/>
            </p:cNvCxnSpPr>
            <p:nvPr/>
          </p:nvCxnSpPr>
          <p:spPr>
            <a:xfrm flipV="1">
              <a:off x="1145153" y="4953000"/>
              <a:ext cx="0" cy="581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2871825" y="5038424"/>
            <a:ext cx="146931" cy="1185887"/>
            <a:chOff x="1340191" y="4495800"/>
            <a:chExt cx="146931" cy="1185887"/>
          </a:xfrm>
        </p:grpSpPr>
        <p:sp>
          <p:nvSpPr>
            <p:cNvPr id="70" name="Oval 69"/>
            <p:cNvSpPr/>
            <p:nvPr/>
          </p:nvSpPr>
          <p:spPr>
            <a:xfrm>
              <a:off x="1340191" y="5534756"/>
              <a:ext cx="146931" cy="146931"/>
            </a:xfrm>
            <a:prstGeom prst="ellipse">
              <a:avLst/>
            </a:prstGeom>
            <a:solidFill>
              <a:srgbClr val="2958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1" name="Straight Arrow Connector 70"/>
            <p:cNvCxnSpPr>
              <a:stCxn id="70" idx="0"/>
            </p:cNvCxnSpPr>
            <p:nvPr/>
          </p:nvCxnSpPr>
          <p:spPr>
            <a:xfrm flipV="1">
              <a:off x="1413657" y="4495800"/>
              <a:ext cx="0" cy="10389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3171059" y="3590624"/>
            <a:ext cx="146931" cy="2633687"/>
            <a:chOff x="159747" y="3048000"/>
            <a:chExt cx="146931" cy="2633687"/>
          </a:xfrm>
        </p:grpSpPr>
        <p:sp>
          <p:nvSpPr>
            <p:cNvPr id="73" name="Oval 72"/>
            <p:cNvSpPr/>
            <p:nvPr/>
          </p:nvSpPr>
          <p:spPr>
            <a:xfrm>
              <a:off x="159747" y="5534756"/>
              <a:ext cx="146931" cy="146931"/>
            </a:xfrm>
            <a:prstGeom prst="ellipse">
              <a:avLst/>
            </a:prstGeom>
            <a:solidFill>
              <a:srgbClr val="0080A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4" name="Straight Arrow Connector 73"/>
            <p:cNvCxnSpPr>
              <a:stCxn id="73" idx="0"/>
            </p:cNvCxnSpPr>
            <p:nvPr/>
          </p:nvCxnSpPr>
          <p:spPr>
            <a:xfrm flipV="1">
              <a:off x="233213" y="3048000"/>
              <a:ext cx="0" cy="2486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3470293" y="3819224"/>
            <a:ext cx="146931" cy="2405087"/>
            <a:chOff x="486648" y="3276600"/>
            <a:chExt cx="146931" cy="2405087"/>
          </a:xfrm>
        </p:grpSpPr>
        <p:sp>
          <p:nvSpPr>
            <p:cNvPr id="76" name="Oval 75"/>
            <p:cNvSpPr/>
            <p:nvPr/>
          </p:nvSpPr>
          <p:spPr>
            <a:xfrm>
              <a:off x="486648" y="5534756"/>
              <a:ext cx="146931" cy="146931"/>
            </a:xfrm>
            <a:prstGeom prst="ellipse">
              <a:avLst/>
            </a:prstGeom>
            <a:solidFill>
              <a:srgbClr val="00A75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7" name="Straight Arrow Connector 76"/>
            <p:cNvCxnSpPr>
              <a:stCxn id="76" idx="0"/>
            </p:cNvCxnSpPr>
            <p:nvPr/>
          </p:nvCxnSpPr>
          <p:spPr>
            <a:xfrm flipV="1">
              <a:off x="560114" y="3276600"/>
              <a:ext cx="0" cy="22581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3769527" y="4657424"/>
            <a:ext cx="146931" cy="1566887"/>
            <a:chOff x="785079" y="4114800"/>
            <a:chExt cx="146931" cy="1566887"/>
          </a:xfrm>
        </p:grpSpPr>
        <p:sp>
          <p:nvSpPr>
            <p:cNvPr id="79" name="Oval 78"/>
            <p:cNvSpPr/>
            <p:nvPr/>
          </p:nvSpPr>
          <p:spPr>
            <a:xfrm>
              <a:off x="785079" y="5534756"/>
              <a:ext cx="146931" cy="146931"/>
            </a:xfrm>
            <a:prstGeom prst="ellipse">
              <a:avLst/>
            </a:prstGeom>
            <a:solidFill>
              <a:srgbClr val="79D52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0" name="Straight Arrow Connector 79"/>
            <p:cNvCxnSpPr>
              <a:stCxn id="79" idx="0"/>
            </p:cNvCxnSpPr>
            <p:nvPr/>
          </p:nvCxnSpPr>
          <p:spPr>
            <a:xfrm flipV="1">
              <a:off x="858545" y="4114800"/>
              <a:ext cx="0" cy="14199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4068761" y="5571824"/>
            <a:ext cx="146931" cy="652487"/>
            <a:chOff x="1071687" y="5029200"/>
            <a:chExt cx="146931" cy="652487"/>
          </a:xfrm>
        </p:grpSpPr>
        <p:sp>
          <p:nvSpPr>
            <p:cNvPr id="82" name="Oval 81"/>
            <p:cNvSpPr/>
            <p:nvPr/>
          </p:nvSpPr>
          <p:spPr>
            <a:xfrm>
              <a:off x="1071687" y="5534756"/>
              <a:ext cx="146931" cy="146931"/>
            </a:xfrm>
            <a:prstGeom prst="ellipse">
              <a:avLst/>
            </a:prstGeom>
            <a:solidFill>
              <a:srgbClr val="FFF9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3" name="Straight Arrow Connector 82"/>
            <p:cNvCxnSpPr>
              <a:stCxn id="82" idx="0"/>
            </p:cNvCxnSpPr>
            <p:nvPr/>
          </p:nvCxnSpPr>
          <p:spPr>
            <a:xfrm flipV="1">
              <a:off x="1145153" y="5029200"/>
              <a:ext cx="0" cy="5055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4367995" y="5876624"/>
            <a:ext cx="146931" cy="347687"/>
            <a:chOff x="1340191" y="5334000"/>
            <a:chExt cx="146931" cy="347687"/>
          </a:xfrm>
        </p:grpSpPr>
        <p:sp>
          <p:nvSpPr>
            <p:cNvPr id="85" name="Oval 84"/>
            <p:cNvSpPr/>
            <p:nvPr/>
          </p:nvSpPr>
          <p:spPr>
            <a:xfrm>
              <a:off x="1340191" y="5534756"/>
              <a:ext cx="146931" cy="146931"/>
            </a:xfrm>
            <a:prstGeom prst="ellipse">
              <a:avLst/>
            </a:prstGeom>
            <a:solidFill>
              <a:srgbClr val="FFD4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6" name="Straight Arrow Connector 85"/>
            <p:cNvCxnSpPr>
              <a:stCxn id="85" idx="0"/>
            </p:cNvCxnSpPr>
            <p:nvPr/>
          </p:nvCxnSpPr>
          <p:spPr>
            <a:xfrm flipV="1">
              <a:off x="1413657" y="5334000"/>
              <a:ext cx="0" cy="200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4667229" y="5495624"/>
            <a:ext cx="146931" cy="728687"/>
            <a:chOff x="159747" y="4953000"/>
            <a:chExt cx="146931" cy="728687"/>
          </a:xfrm>
        </p:grpSpPr>
        <p:sp>
          <p:nvSpPr>
            <p:cNvPr id="88" name="Oval 87"/>
            <p:cNvSpPr/>
            <p:nvPr/>
          </p:nvSpPr>
          <p:spPr>
            <a:xfrm>
              <a:off x="159747" y="5534756"/>
              <a:ext cx="146931" cy="146931"/>
            </a:xfrm>
            <a:prstGeom prst="ellipse">
              <a:avLst/>
            </a:prstGeom>
            <a:solidFill>
              <a:srgbClr val="FF8D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9" name="Straight Arrow Connector 88"/>
            <p:cNvCxnSpPr>
              <a:stCxn id="88" idx="0"/>
            </p:cNvCxnSpPr>
            <p:nvPr/>
          </p:nvCxnSpPr>
          <p:spPr>
            <a:xfrm flipV="1">
              <a:off x="233213" y="4953000"/>
              <a:ext cx="0" cy="581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4966463" y="4886024"/>
            <a:ext cx="146931" cy="1338287"/>
            <a:chOff x="486648" y="4343400"/>
            <a:chExt cx="146931" cy="1338287"/>
          </a:xfrm>
        </p:grpSpPr>
        <p:sp>
          <p:nvSpPr>
            <p:cNvPr id="91" name="Oval 90"/>
            <p:cNvSpPr/>
            <p:nvPr/>
          </p:nvSpPr>
          <p:spPr>
            <a:xfrm>
              <a:off x="486648" y="5534756"/>
              <a:ext cx="146931" cy="146931"/>
            </a:xfrm>
            <a:prstGeom prst="ellipse">
              <a:avLst/>
            </a:prstGeom>
            <a:solidFill>
              <a:srgbClr val="FF19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2" name="Straight Arrow Connector 91"/>
            <p:cNvCxnSpPr>
              <a:stCxn id="91" idx="0"/>
            </p:cNvCxnSpPr>
            <p:nvPr/>
          </p:nvCxnSpPr>
          <p:spPr>
            <a:xfrm flipV="1">
              <a:off x="560114" y="4343400"/>
              <a:ext cx="0" cy="11913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5265697" y="5198662"/>
            <a:ext cx="146931" cy="1025649"/>
            <a:chOff x="785079" y="4656038"/>
            <a:chExt cx="146931" cy="1025649"/>
          </a:xfrm>
        </p:grpSpPr>
        <p:sp>
          <p:nvSpPr>
            <p:cNvPr id="94" name="Oval 93"/>
            <p:cNvSpPr/>
            <p:nvPr/>
          </p:nvSpPr>
          <p:spPr>
            <a:xfrm>
              <a:off x="785079" y="5534756"/>
              <a:ext cx="146931" cy="146931"/>
            </a:xfrm>
            <a:prstGeom prst="ellipse">
              <a:avLst/>
            </a:prstGeom>
            <a:solidFill>
              <a:srgbClr val="B7184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5" name="Straight Arrow Connector 94"/>
            <p:cNvCxnSpPr>
              <a:stCxn id="94" idx="0"/>
            </p:cNvCxnSpPr>
            <p:nvPr/>
          </p:nvCxnSpPr>
          <p:spPr>
            <a:xfrm flipV="1">
              <a:off x="858545" y="4656038"/>
              <a:ext cx="0" cy="878718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5564931" y="5495624"/>
            <a:ext cx="146931" cy="728687"/>
            <a:chOff x="1071687" y="4953000"/>
            <a:chExt cx="146931" cy="728687"/>
          </a:xfrm>
        </p:grpSpPr>
        <p:sp>
          <p:nvSpPr>
            <p:cNvPr id="97" name="Oval 96"/>
            <p:cNvSpPr/>
            <p:nvPr/>
          </p:nvSpPr>
          <p:spPr>
            <a:xfrm>
              <a:off x="1071687" y="5534756"/>
              <a:ext cx="146931" cy="146931"/>
            </a:xfrm>
            <a:prstGeom prst="ellipse">
              <a:avLst/>
            </a:prstGeom>
            <a:solidFill>
              <a:srgbClr val="593DA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8" name="Straight Arrow Connector 97"/>
            <p:cNvCxnSpPr>
              <a:stCxn id="97" idx="0"/>
            </p:cNvCxnSpPr>
            <p:nvPr/>
          </p:nvCxnSpPr>
          <p:spPr>
            <a:xfrm flipV="1">
              <a:off x="1145153" y="4953000"/>
              <a:ext cx="0" cy="581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5864165" y="4505024"/>
            <a:ext cx="146931" cy="1719287"/>
            <a:chOff x="1340191" y="3962400"/>
            <a:chExt cx="146931" cy="1719287"/>
          </a:xfrm>
        </p:grpSpPr>
        <p:sp>
          <p:nvSpPr>
            <p:cNvPr id="100" name="Oval 99"/>
            <p:cNvSpPr/>
            <p:nvPr/>
          </p:nvSpPr>
          <p:spPr>
            <a:xfrm>
              <a:off x="1340191" y="5534756"/>
              <a:ext cx="146931" cy="146931"/>
            </a:xfrm>
            <a:prstGeom prst="ellipse">
              <a:avLst/>
            </a:prstGeom>
            <a:solidFill>
              <a:srgbClr val="1166B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1" name="Straight Arrow Connector 100"/>
            <p:cNvCxnSpPr>
              <a:stCxn id="100" idx="0"/>
            </p:cNvCxnSpPr>
            <p:nvPr/>
          </p:nvCxnSpPr>
          <p:spPr>
            <a:xfrm flipV="1">
              <a:off x="1413657" y="3962400"/>
              <a:ext cx="0" cy="15723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6163399" y="3514424"/>
            <a:ext cx="146931" cy="2709887"/>
            <a:chOff x="159747" y="2971800"/>
            <a:chExt cx="146931" cy="2709887"/>
          </a:xfrm>
        </p:grpSpPr>
        <p:sp>
          <p:nvSpPr>
            <p:cNvPr id="103" name="Oval 102"/>
            <p:cNvSpPr/>
            <p:nvPr/>
          </p:nvSpPr>
          <p:spPr>
            <a:xfrm>
              <a:off x="159747" y="5534756"/>
              <a:ext cx="146931" cy="146931"/>
            </a:xfrm>
            <a:prstGeom prst="ellipse">
              <a:avLst/>
            </a:prstGeom>
            <a:solidFill>
              <a:srgbClr val="008D8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4" name="Straight Arrow Connector 103"/>
            <p:cNvCxnSpPr>
              <a:stCxn id="103" idx="0"/>
            </p:cNvCxnSpPr>
            <p:nvPr/>
          </p:nvCxnSpPr>
          <p:spPr>
            <a:xfrm flipV="1">
              <a:off x="233213" y="2971800"/>
              <a:ext cx="0" cy="25629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6462633" y="4047824"/>
            <a:ext cx="146931" cy="2176487"/>
            <a:chOff x="486648" y="3505200"/>
            <a:chExt cx="146931" cy="2176487"/>
          </a:xfrm>
        </p:grpSpPr>
        <p:sp>
          <p:nvSpPr>
            <p:cNvPr id="106" name="Oval 105"/>
            <p:cNvSpPr/>
            <p:nvPr/>
          </p:nvSpPr>
          <p:spPr>
            <a:xfrm>
              <a:off x="486648" y="5534756"/>
              <a:ext cx="146931" cy="146931"/>
            </a:xfrm>
            <a:prstGeom prst="ellipse">
              <a:avLst/>
            </a:prstGeom>
            <a:solidFill>
              <a:srgbClr val="10B54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7" name="Straight Arrow Connector 106"/>
            <p:cNvCxnSpPr>
              <a:stCxn id="106" idx="0"/>
            </p:cNvCxnSpPr>
            <p:nvPr/>
          </p:nvCxnSpPr>
          <p:spPr>
            <a:xfrm flipV="1">
              <a:off x="560114" y="3505200"/>
              <a:ext cx="0" cy="20295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6761867" y="5038424"/>
            <a:ext cx="146931" cy="1185887"/>
            <a:chOff x="785079" y="4495800"/>
            <a:chExt cx="146931" cy="1185887"/>
          </a:xfrm>
        </p:grpSpPr>
        <p:sp>
          <p:nvSpPr>
            <p:cNvPr id="109" name="Oval 108"/>
            <p:cNvSpPr/>
            <p:nvPr/>
          </p:nvSpPr>
          <p:spPr>
            <a:xfrm>
              <a:off x="785079" y="5534756"/>
              <a:ext cx="146931" cy="146931"/>
            </a:xfrm>
            <a:prstGeom prst="ellipse">
              <a:avLst/>
            </a:prstGeom>
            <a:solidFill>
              <a:srgbClr val="AAE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0" name="Straight Arrow Connector 109"/>
            <p:cNvCxnSpPr>
              <a:stCxn id="109" idx="0"/>
            </p:cNvCxnSpPr>
            <p:nvPr/>
          </p:nvCxnSpPr>
          <p:spPr>
            <a:xfrm flipV="1">
              <a:off x="858545" y="4495800"/>
              <a:ext cx="0" cy="10389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7061101" y="5724224"/>
            <a:ext cx="146931" cy="500087"/>
            <a:chOff x="1071687" y="5181600"/>
            <a:chExt cx="146931" cy="500087"/>
          </a:xfrm>
        </p:grpSpPr>
        <p:sp>
          <p:nvSpPr>
            <p:cNvPr id="112" name="Oval 111"/>
            <p:cNvSpPr/>
            <p:nvPr/>
          </p:nvSpPr>
          <p:spPr>
            <a:xfrm>
              <a:off x="1071687" y="5534756"/>
              <a:ext cx="146931" cy="146931"/>
            </a:xfrm>
            <a:prstGeom prst="ellipse">
              <a:avLst/>
            </a:prstGeom>
            <a:solidFill>
              <a:srgbClr val="FFEE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3" name="Straight Arrow Connector 112"/>
            <p:cNvCxnSpPr>
              <a:stCxn id="112" idx="0"/>
            </p:cNvCxnSpPr>
            <p:nvPr/>
          </p:nvCxnSpPr>
          <p:spPr>
            <a:xfrm flipV="1">
              <a:off x="1145153" y="5181600"/>
              <a:ext cx="0" cy="3531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7360335" y="5800424"/>
            <a:ext cx="146931" cy="423887"/>
            <a:chOff x="1340191" y="5257800"/>
            <a:chExt cx="146931" cy="423887"/>
          </a:xfrm>
        </p:grpSpPr>
        <p:sp>
          <p:nvSpPr>
            <p:cNvPr id="115" name="Oval 114"/>
            <p:cNvSpPr/>
            <p:nvPr/>
          </p:nvSpPr>
          <p:spPr>
            <a:xfrm>
              <a:off x="1340191" y="5534756"/>
              <a:ext cx="146931" cy="146931"/>
            </a:xfrm>
            <a:prstGeom prst="ellipse">
              <a:avLst/>
            </a:prstGeom>
            <a:solidFill>
              <a:srgbClr val="FFCA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6" name="Straight Arrow Connector 115"/>
            <p:cNvCxnSpPr>
              <a:stCxn id="115" idx="0"/>
            </p:cNvCxnSpPr>
            <p:nvPr/>
          </p:nvCxnSpPr>
          <p:spPr>
            <a:xfrm flipV="1">
              <a:off x="1413657" y="5257800"/>
              <a:ext cx="0" cy="2769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7659569" y="5267024"/>
            <a:ext cx="146931" cy="957287"/>
            <a:chOff x="159747" y="4724400"/>
            <a:chExt cx="146931" cy="957287"/>
          </a:xfrm>
        </p:grpSpPr>
        <p:sp>
          <p:nvSpPr>
            <p:cNvPr id="118" name="Oval 117"/>
            <p:cNvSpPr/>
            <p:nvPr/>
          </p:nvSpPr>
          <p:spPr>
            <a:xfrm>
              <a:off x="159747" y="5534756"/>
              <a:ext cx="146931" cy="146931"/>
            </a:xfrm>
            <a:prstGeom prst="ellipse">
              <a:avLst/>
            </a:prstGeom>
            <a:solidFill>
              <a:srgbClr val="FF67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9" name="Straight Arrow Connector 118"/>
            <p:cNvCxnSpPr>
              <a:stCxn id="118" idx="0"/>
            </p:cNvCxnSpPr>
            <p:nvPr/>
          </p:nvCxnSpPr>
          <p:spPr>
            <a:xfrm flipV="1">
              <a:off x="233213" y="4724400"/>
              <a:ext cx="0" cy="8103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7958803" y="4850305"/>
            <a:ext cx="146931" cy="1374006"/>
            <a:chOff x="486648" y="4307681"/>
            <a:chExt cx="146931" cy="1374006"/>
          </a:xfrm>
        </p:grpSpPr>
        <p:sp>
          <p:nvSpPr>
            <p:cNvPr id="121" name="Oval 120"/>
            <p:cNvSpPr/>
            <p:nvPr/>
          </p:nvSpPr>
          <p:spPr>
            <a:xfrm>
              <a:off x="486648" y="5534756"/>
              <a:ext cx="146931" cy="146931"/>
            </a:xfrm>
            <a:prstGeom prst="ellipse">
              <a:avLst/>
            </a:prstGeom>
            <a:solidFill>
              <a:srgbClr val="F7020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2" name="Straight Arrow Connector 121"/>
            <p:cNvCxnSpPr>
              <a:stCxn id="121" idx="0"/>
            </p:cNvCxnSpPr>
            <p:nvPr/>
          </p:nvCxnSpPr>
          <p:spPr>
            <a:xfrm flipV="1">
              <a:off x="560114" y="4307681"/>
              <a:ext cx="0" cy="1227075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8258037" y="5419424"/>
            <a:ext cx="146931" cy="804887"/>
            <a:chOff x="785079" y="4876800"/>
            <a:chExt cx="146931" cy="804887"/>
          </a:xfrm>
        </p:grpSpPr>
        <p:sp>
          <p:nvSpPr>
            <p:cNvPr id="124" name="Oval 123"/>
            <p:cNvSpPr/>
            <p:nvPr/>
          </p:nvSpPr>
          <p:spPr>
            <a:xfrm>
              <a:off x="785079" y="5534756"/>
              <a:ext cx="146931" cy="146931"/>
            </a:xfrm>
            <a:prstGeom prst="ellipse">
              <a:avLst/>
            </a:prstGeom>
            <a:solidFill>
              <a:srgbClr val="97237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5" name="Straight Arrow Connector 124"/>
            <p:cNvCxnSpPr>
              <a:stCxn id="124" idx="0"/>
            </p:cNvCxnSpPr>
            <p:nvPr/>
          </p:nvCxnSpPr>
          <p:spPr>
            <a:xfrm flipV="1">
              <a:off x="858545" y="4876800"/>
              <a:ext cx="0" cy="6579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8557271" y="5343224"/>
            <a:ext cx="146931" cy="881087"/>
            <a:chOff x="1071687" y="4800600"/>
            <a:chExt cx="146931" cy="881087"/>
          </a:xfrm>
        </p:grpSpPr>
        <p:sp>
          <p:nvSpPr>
            <p:cNvPr id="127" name="Oval 126"/>
            <p:cNvSpPr/>
            <p:nvPr/>
          </p:nvSpPr>
          <p:spPr>
            <a:xfrm>
              <a:off x="1071687" y="5534756"/>
              <a:ext cx="146931" cy="146931"/>
            </a:xfrm>
            <a:prstGeom prst="ellipse">
              <a:avLst/>
            </a:prstGeom>
            <a:solidFill>
              <a:srgbClr val="434AA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8" name="Straight Arrow Connector 127"/>
            <p:cNvCxnSpPr>
              <a:stCxn id="127" idx="0"/>
            </p:cNvCxnSpPr>
            <p:nvPr/>
          </p:nvCxnSpPr>
          <p:spPr>
            <a:xfrm flipV="1">
              <a:off x="1145153" y="4800600"/>
              <a:ext cx="0" cy="7341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8856505" y="4047824"/>
            <a:ext cx="146931" cy="2176487"/>
            <a:chOff x="1340191" y="3505200"/>
            <a:chExt cx="146931" cy="2176487"/>
          </a:xfrm>
        </p:grpSpPr>
        <p:sp>
          <p:nvSpPr>
            <p:cNvPr id="130" name="Oval 129"/>
            <p:cNvSpPr/>
            <p:nvPr/>
          </p:nvSpPr>
          <p:spPr>
            <a:xfrm>
              <a:off x="1340191" y="5534756"/>
              <a:ext cx="146931" cy="146931"/>
            </a:xfrm>
            <a:prstGeom prst="ellipse">
              <a:avLst/>
            </a:prstGeom>
            <a:solidFill>
              <a:srgbClr val="0072B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1" name="Straight Arrow Connector 130"/>
            <p:cNvCxnSpPr>
              <a:stCxn id="130" idx="0"/>
            </p:cNvCxnSpPr>
            <p:nvPr/>
          </p:nvCxnSpPr>
          <p:spPr>
            <a:xfrm flipV="1">
              <a:off x="1413657" y="3505200"/>
              <a:ext cx="0" cy="20295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9155739" y="3590624"/>
            <a:ext cx="146931" cy="2633687"/>
            <a:chOff x="159747" y="3048000"/>
            <a:chExt cx="146931" cy="2633687"/>
          </a:xfrm>
        </p:grpSpPr>
        <p:sp>
          <p:nvSpPr>
            <p:cNvPr id="133" name="Oval 132"/>
            <p:cNvSpPr/>
            <p:nvPr/>
          </p:nvSpPr>
          <p:spPr>
            <a:xfrm>
              <a:off x="159747" y="5534756"/>
              <a:ext cx="146931" cy="146931"/>
            </a:xfrm>
            <a:prstGeom prst="ellipse">
              <a:avLst/>
            </a:prstGeom>
            <a:solidFill>
              <a:srgbClr val="00997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4" name="Straight Arrow Connector 133"/>
            <p:cNvCxnSpPr>
              <a:stCxn id="133" idx="0"/>
            </p:cNvCxnSpPr>
            <p:nvPr/>
          </p:nvCxnSpPr>
          <p:spPr>
            <a:xfrm flipV="1">
              <a:off x="233213" y="3048000"/>
              <a:ext cx="0" cy="2486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9454973" y="4352624"/>
            <a:ext cx="146931" cy="1871687"/>
            <a:chOff x="486648" y="3810000"/>
            <a:chExt cx="146931" cy="1871687"/>
          </a:xfrm>
        </p:grpSpPr>
        <p:sp>
          <p:nvSpPr>
            <p:cNvPr id="136" name="Oval 135"/>
            <p:cNvSpPr/>
            <p:nvPr/>
          </p:nvSpPr>
          <p:spPr>
            <a:xfrm>
              <a:off x="486648" y="5534756"/>
              <a:ext cx="146931" cy="146931"/>
            </a:xfrm>
            <a:prstGeom prst="ellipse">
              <a:avLst/>
            </a:prstGeom>
            <a:solidFill>
              <a:srgbClr val="43C53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7" name="Straight Arrow Connector 136"/>
            <p:cNvCxnSpPr>
              <a:stCxn id="136" idx="0"/>
            </p:cNvCxnSpPr>
            <p:nvPr/>
          </p:nvCxnSpPr>
          <p:spPr>
            <a:xfrm flipV="1">
              <a:off x="560114" y="3810000"/>
              <a:ext cx="0" cy="1724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9754207" y="5267024"/>
            <a:ext cx="146931" cy="957287"/>
            <a:chOff x="785079" y="4724400"/>
            <a:chExt cx="146931" cy="957287"/>
          </a:xfrm>
        </p:grpSpPr>
        <p:sp>
          <p:nvSpPr>
            <p:cNvPr id="139" name="Oval 138"/>
            <p:cNvSpPr/>
            <p:nvPr/>
          </p:nvSpPr>
          <p:spPr>
            <a:xfrm>
              <a:off x="785079" y="5534756"/>
              <a:ext cx="146931" cy="146931"/>
            </a:xfrm>
            <a:prstGeom prst="ellipse">
              <a:avLst/>
            </a:prstGeom>
            <a:solidFill>
              <a:srgbClr val="DCF40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0" name="Straight Arrow Connector 139"/>
            <p:cNvCxnSpPr>
              <a:stCxn id="139" idx="0"/>
            </p:cNvCxnSpPr>
            <p:nvPr/>
          </p:nvCxnSpPr>
          <p:spPr>
            <a:xfrm flipV="1">
              <a:off x="858545" y="4724400"/>
              <a:ext cx="0" cy="8103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10053441" y="5850430"/>
            <a:ext cx="146931" cy="373881"/>
            <a:chOff x="1071687" y="5307806"/>
            <a:chExt cx="146931" cy="373881"/>
          </a:xfrm>
        </p:grpSpPr>
        <p:sp>
          <p:nvSpPr>
            <p:cNvPr id="142" name="Oval 141"/>
            <p:cNvSpPr/>
            <p:nvPr/>
          </p:nvSpPr>
          <p:spPr>
            <a:xfrm>
              <a:off x="1071687" y="5534756"/>
              <a:ext cx="146931" cy="146931"/>
            </a:xfrm>
            <a:prstGeom prst="ellipse">
              <a:avLst/>
            </a:prstGeom>
            <a:solidFill>
              <a:srgbClr val="FFE2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3" name="Straight Arrow Connector 142"/>
            <p:cNvCxnSpPr>
              <a:stCxn id="142" idx="0"/>
            </p:cNvCxnSpPr>
            <p:nvPr/>
          </p:nvCxnSpPr>
          <p:spPr>
            <a:xfrm flipV="1">
              <a:off x="1145153" y="5307806"/>
              <a:ext cx="0" cy="226950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10352675" y="5681362"/>
            <a:ext cx="146931" cy="542949"/>
            <a:chOff x="1340191" y="5138738"/>
            <a:chExt cx="146931" cy="542949"/>
          </a:xfrm>
        </p:grpSpPr>
        <p:sp>
          <p:nvSpPr>
            <p:cNvPr id="145" name="Oval 144"/>
            <p:cNvSpPr/>
            <p:nvPr/>
          </p:nvSpPr>
          <p:spPr>
            <a:xfrm>
              <a:off x="1340191" y="5534756"/>
              <a:ext cx="146931" cy="146931"/>
            </a:xfrm>
            <a:prstGeom prst="ellipse">
              <a:avLst/>
            </a:prstGeom>
            <a:solidFill>
              <a:srgbClr val="FFB8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6" name="Straight Arrow Connector 145"/>
            <p:cNvCxnSpPr>
              <a:stCxn id="145" idx="0"/>
            </p:cNvCxnSpPr>
            <p:nvPr/>
          </p:nvCxnSpPr>
          <p:spPr>
            <a:xfrm flipV="1">
              <a:off x="1413657" y="5138738"/>
              <a:ext cx="0" cy="396018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10651909" y="5038424"/>
            <a:ext cx="146931" cy="1185887"/>
            <a:chOff x="159747" y="4495800"/>
            <a:chExt cx="146931" cy="1185887"/>
          </a:xfrm>
        </p:grpSpPr>
        <p:sp>
          <p:nvSpPr>
            <p:cNvPr id="148" name="Oval 147"/>
            <p:cNvSpPr/>
            <p:nvPr/>
          </p:nvSpPr>
          <p:spPr>
            <a:xfrm>
              <a:off x="159747" y="5534756"/>
              <a:ext cx="146931" cy="146931"/>
            </a:xfrm>
            <a:prstGeom prst="ellipse">
              <a:avLst/>
            </a:prstGeom>
            <a:solidFill>
              <a:srgbClr val="FF46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9" name="Straight Arrow Connector 148"/>
            <p:cNvCxnSpPr>
              <a:stCxn id="148" idx="0"/>
            </p:cNvCxnSpPr>
            <p:nvPr/>
          </p:nvCxnSpPr>
          <p:spPr>
            <a:xfrm flipV="1">
              <a:off x="233213" y="4495800"/>
              <a:ext cx="0" cy="10389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10951143" y="4931268"/>
            <a:ext cx="146931" cy="1293043"/>
            <a:chOff x="486648" y="4388644"/>
            <a:chExt cx="146931" cy="1293043"/>
          </a:xfrm>
        </p:grpSpPr>
        <p:sp>
          <p:nvSpPr>
            <p:cNvPr id="151" name="Oval 150"/>
            <p:cNvSpPr/>
            <p:nvPr/>
          </p:nvSpPr>
          <p:spPr>
            <a:xfrm>
              <a:off x="486648" y="5534756"/>
              <a:ext cx="146931" cy="146931"/>
            </a:xfrm>
            <a:prstGeom prst="ellipse">
              <a:avLst/>
            </a:prstGeom>
            <a:solidFill>
              <a:srgbClr val="D70D2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2" name="Straight Arrow Connector 151"/>
            <p:cNvCxnSpPr>
              <a:stCxn id="151" idx="0"/>
            </p:cNvCxnSpPr>
            <p:nvPr/>
          </p:nvCxnSpPr>
          <p:spPr>
            <a:xfrm flipV="1">
              <a:off x="560114" y="4388644"/>
              <a:ext cx="0" cy="1146112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11250377" y="5505149"/>
            <a:ext cx="146931" cy="719162"/>
            <a:chOff x="785079" y="4962525"/>
            <a:chExt cx="146931" cy="719162"/>
          </a:xfrm>
        </p:grpSpPr>
        <p:sp>
          <p:nvSpPr>
            <p:cNvPr id="154" name="Oval 153"/>
            <p:cNvSpPr/>
            <p:nvPr/>
          </p:nvSpPr>
          <p:spPr>
            <a:xfrm>
              <a:off x="785079" y="5534756"/>
              <a:ext cx="146931" cy="146931"/>
            </a:xfrm>
            <a:prstGeom prst="ellipse">
              <a:avLst/>
            </a:prstGeom>
            <a:solidFill>
              <a:srgbClr val="7C2C9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5" name="Straight Arrow Connector 154"/>
            <p:cNvCxnSpPr>
              <a:stCxn id="154" idx="0"/>
            </p:cNvCxnSpPr>
            <p:nvPr/>
          </p:nvCxnSpPr>
          <p:spPr>
            <a:xfrm flipV="1">
              <a:off x="858545" y="4962525"/>
              <a:ext cx="0" cy="572231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11549611" y="5038424"/>
            <a:ext cx="146931" cy="1185887"/>
            <a:chOff x="1071687" y="4495800"/>
            <a:chExt cx="146931" cy="1185887"/>
          </a:xfrm>
        </p:grpSpPr>
        <p:sp>
          <p:nvSpPr>
            <p:cNvPr id="157" name="Oval 156"/>
            <p:cNvSpPr/>
            <p:nvPr/>
          </p:nvSpPr>
          <p:spPr>
            <a:xfrm>
              <a:off x="1071687" y="5534756"/>
              <a:ext cx="146931" cy="146931"/>
            </a:xfrm>
            <a:prstGeom prst="ellipse">
              <a:avLst/>
            </a:prstGeom>
            <a:solidFill>
              <a:srgbClr val="2A58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8" name="Straight Arrow Connector 157"/>
            <p:cNvCxnSpPr>
              <a:stCxn id="157" idx="0"/>
            </p:cNvCxnSpPr>
            <p:nvPr/>
          </p:nvCxnSpPr>
          <p:spPr>
            <a:xfrm flipV="1">
              <a:off x="1145153" y="4495800"/>
              <a:ext cx="0" cy="10389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11848828" y="3616818"/>
            <a:ext cx="146931" cy="2607493"/>
            <a:chOff x="1340191" y="3074194"/>
            <a:chExt cx="146931" cy="2607493"/>
          </a:xfrm>
        </p:grpSpPr>
        <p:sp>
          <p:nvSpPr>
            <p:cNvPr id="160" name="Oval 159"/>
            <p:cNvSpPr/>
            <p:nvPr/>
          </p:nvSpPr>
          <p:spPr>
            <a:xfrm>
              <a:off x="1340191" y="5534756"/>
              <a:ext cx="146931" cy="146931"/>
            </a:xfrm>
            <a:prstGeom prst="ellipse">
              <a:avLst/>
            </a:prstGeom>
            <a:solidFill>
              <a:srgbClr val="007FA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61" name="Straight Arrow Connector 160"/>
            <p:cNvCxnSpPr>
              <a:stCxn id="160" idx="0"/>
            </p:cNvCxnSpPr>
            <p:nvPr/>
          </p:nvCxnSpPr>
          <p:spPr>
            <a:xfrm flipV="1">
              <a:off x="1413657" y="3074194"/>
              <a:ext cx="0" cy="2460562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 7"/>
          <p:cNvSpPr/>
          <p:nvPr/>
        </p:nvSpPr>
        <p:spPr>
          <a:xfrm>
            <a:off x="-228600" y="3506431"/>
            <a:ext cx="2902054" cy="2358025"/>
          </a:xfrm>
          <a:custGeom>
            <a:avLst/>
            <a:gdLst>
              <a:gd name="connsiteX0" fmla="*/ 0 w 1841500"/>
              <a:gd name="connsiteY0" fmla="*/ 1024862 h 1553813"/>
              <a:gd name="connsiteX1" fmla="*/ 254000 w 1841500"/>
              <a:gd name="connsiteY1" fmla="*/ 8862 h 1553813"/>
              <a:gd name="connsiteX2" fmla="*/ 749300 w 1841500"/>
              <a:gd name="connsiteY2" fmla="*/ 1539212 h 1553813"/>
              <a:gd name="connsiteX3" fmla="*/ 1035050 w 1841500"/>
              <a:gd name="connsiteY3" fmla="*/ 802612 h 1553813"/>
              <a:gd name="connsiteX4" fmla="*/ 1162050 w 1841500"/>
              <a:gd name="connsiteY4" fmla="*/ 1177262 h 1553813"/>
              <a:gd name="connsiteX5" fmla="*/ 1377950 w 1841500"/>
              <a:gd name="connsiteY5" fmla="*/ 199362 h 1553813"/>
              <a:gd name="connsiteX6" fmla="*/ 1625600 w 1841500"/>
              <a:gd name="connsiteY6" fmla="*/ 1126462 h 1553813"/>
              <a:gd name="connsiteX7" fmla="*/ 1841500 w 1841500"/>
              <a:gd name="connsiteY7" fmla="*/ 739112 h 1553813"/>
              <a:gd name="connsiteX0" fmla="*/ 0 w 1841500"/>
              <a:gd name="connsiteY0" fmla="*/ 1031016 h 1741984"/>
              <a:gd name="connsiteX1" fmla="*/ 254000 w 1841500"/>
              <a:gd name="connsiteY1" fmla="*/ 15016 h 1741984"/>
              <a:gd name="connsiteX2" fmla="*/ 615310 w 1841500"/>
              <a:gd name="connsiteY2" fmla="*/ 1729516 h 1741984"/>
              <a:gd name="connsiteX3" fmla="*/ 1035050 w 1841500"/>
              <a:gd name="connsiteY3" fmla="*/ 808766 h 1741984"/>
              <a:gd name="connsiteX4" fmla="*/ 1162050 w 1841500"/>
              <a:gd name="connsiteY4" fmla="*/ 1183416 h 1741984"/>
              <a:gd name="connsiteX5" fmla="*/ 1377950 w 1841500"/>
              <a:gd name="connsiteY5" fmla="*/ 205516 h 1741984"/>
              <a:gd name="connsiteX6" fmla="*/ 1625600 w 1841500"/>
              <a:gd name="connsiteY6" fmla="*/ 1132616 h 1741984"/>
              <a:gd name="connsiteX7" fmla="*/ 1841500 w 1841500"/>
              <a:gd name="connsiteY7" fmla="*/ 745266 h 1741984"/>
              <a:gd name="connsiteX0" fmla="*/ 0 w 1841500"/>
              <a:gd name="connsiteY0" fmla="*/ 1447839 h 2158807"/>
              <a:gd name="connsiteX1" fmla="*/ 254000 w 1841500"/>
              <a:gd name="connsiteY1" fmla="*/ 431839 h 2158807"/>
              <a:gd name="connsiteX2" fmla="*/ 615310 w 1841500"/>
              <a:gd name="connsiteY2" fmla="*/ 2146339 h 2158807"/>
              <a:gd name="connsiteX3" fmla="*/ 1035050 w 1841500"/>
              <a:gd name="connsiteY3" fmla="*/ 1225589 h 2158807"/>
              <a:gd name="connsiteX4" fmla="*/ 1162050 w 1841500"/>
              <a:gd name="connsiteY4" fmla="*/ 1600239 h 2158807"/>
              <a:gd name="connsiteX5" fmla="*/ 1384821 w 1841500"/>
              <a:gd name="connsiteY5" fmla="*/ 39 h 2158807"/>
              <a:gd name="connsiteX6" fmla="*/ 1625600 w 1841500"/>
              <a:gd name="connsiteY6" fmla="*/ 1549439 h 2158807"/>
              <a:gd name="connsiteX7" fmla="*/ 1841500 w 1841500"/>
              <a:gd name="connsiteY7" fmla="*/ 1162089 h 2158807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8472"/>
              <a:gd name="connsiteX1" fmla="*/ 254000 w 1841500"/>
              <a:gd name="connsiteY1" fmla="*/ 433142 h 2158472"/>
              <a:gd name="connsiteX2" fmla="*/ 615310 w 1841500"/>
              <a:gd name="connsiteY2" fmla="*/ 2147642 h 2158472"/>
              <a:gd name="connsiteX3" fmla="*/ 907932 w 1841500"/>
              <a:gd name="connsiteY3" fmla="*/ 1195142 h 2158472"/>
              <a:gd name="connsiteX4" fmla="*/ 1220456 w 1841500"/>
              <a:gd name="connsiteY4" fmla="*/ 1855542 h 2158472"/>
              <a:gd name="connsiteX5" fmla="*/ 1384821 w 1841500"/>
              <a:gd name="connsiteY5" fmla="*/ 1342 h 2158472"/>
              <a:gd name="connsiteX6" fmla="*/ 1625600 w 1841500"/>
              <a:gd name="connsiteY6" fmla="*/ 1550742 h 2158472"/>
              <a:gd name="connsiteX7" fmla="*/ 1841500 w 1841500"/>
              <a:gd name="connsiteY7" fmla="*/ 1163392 h 2158472"/>
              <a:gd name="connsiteX0" fmla="*/ 0 w 1841500"/>
              <a:gd name="connsiteY0" fmla="*/ 1449142 h 2158010"/>
              <a:gd name="connsiteX1" fmla="*/ 254000 w 1841500"/>
              <a:gd name="connsiteY1" fmla="*/ 433142 h 2158010"/>
              <a:gd name="connsiteX2" fmla="*/ 615310 w 1841500"/>
              <a:gd name="connsiteY2" fmla="*/ 2147642 h 2158010"/>
              <a:gd name="connsiteX3" fmla="*/ 907932 w 1841500"/>
              <a:gd name="connsiteY3" fmla="*/ 1195142 h 2158010"/>
              <a:gd name="connsiteX4" fmla="*/ 1220456 w 1841500"/>
              <a:gd name="connsiteY4" fmla="*/ 1855542 h 2158010"/>
              <a:gd name="connsiteX5" fmla="*/ 1384821 w 1841500"/>
              <a:gd name="connsiteY5" fmla="*/ 1342 h 2158010"/>
              <a:gd name="connsiteX6" fmla="*/ 1625600 w 1841500"/>
              <a:gd name="connsiteY6" fmla="*/ 1550742 h 2158010"/>
              <a:gd name="connsiteX7" fmla="*/ 1841500 w 1841500"/>
              <a:gd name="connsiteY7" fmla="*/ 1163392 h 2158010"/>
              <a:gd name="connsiteX0" fmla="*/ 0 w 1841500"/>
              <a:gd name="connsiteY0" fmla="*/ 1448983 h 2157851"/>
              <a:gd name="connsiteX1" fmla="*/ 254000 w 1841500"/>
              <a:gd name="connsiteY1" fmla="*/ 432983 h 2157851"/>
              <a:gd name="connsiteX2" fmla="*/ 615310 w 1841500"/>
              <a:gd name="connsiteY2" fmla="*/ 2147483 h 2157851"/>
              <a:gd name="connsiteX3" fmla="*/ 907932 w 1841500"/>
              <a:gd name="connsiteY3" fmla="*/ 1194983 h 2157851"/>
              <a:gd name="connsiteX4" fmla="*/ 1220456 w 1841500"/>
              <a:gd name="connsiteY4" fmla="*/ 1855383 h 2157851"/>
              <a:gd name="connsiteX5" fmla="*/ 1384821 w 1841500"/>
              <a:gd name="connsiteY5" fmla="*/ 1183 h 2157851"/>
              <a:gd name="connsiteX6" fmla="*/ 1625600 w 1841500"/>
              <a:gd name="connsiteY6" fmla="*/ 1550583 h 2157851"/>
              <a:gd name="connsiteX7" fmla="*/ 1841500 w 1841500"/>
              <a:gd name="connsiteY7" fmla="*/ 1163233 h 2157851"/>
              <a:gd name="connsiteX0" fmla="*/ 0 w 1841500"/>
              <a:gd name="connsiteY0" fmla="*/ 1448240 h 2157108"/>
              <a:gd name="connsiteX1" fmla="*/ 254000 w 1841500"/>
              <a:gd name="connsiteY1" fmla="*/ 432240 h 2157108"/>
              <a:gd name="connsiteX2" fmla="*/ 615310 w 1841500"/>
              <a:gd name="connsiteY2" fmla="*/ 2146740 h 2157108"/>
              <a:gd name="connsiteX3" fmla="*/ 907932 w 1841500"/>
              <a:gd name="connsiteY3" fmla="*/ 1194240 h 2157108"/>
              <a:gd name="connsiteX4" fmla="*/ 1220456 w 1841500"/>
              <a:gd name="connsiteY4" fmla="*/ 1854640 h 2157108"/>
              <a:gd name="connsiteX5" fmla="*/ 1384821 w 1841500"/>
              <a:gd name="connsiteY5" fmla="*/ 440 h 2157108"/>
              <a:gd name="connsiteX6" fmla="*/ 1690877 w 1841500"/>
              <a:gd name="connsiteY6" fmla="*/ 1664140 h 2157108"/>
              <a:gd name="connsiteX7" fmla="*/ 1841500 w 1841500"/>
              <a:gd name="connsiteY7" fmla="*/ 1162490 h 2157108"/>
              <a:gd name="connsiteX0" fmla="*/ 0 w 1841500"/>
              <a:gd name="connsiteY0" fmla="*/ 1448296 h 2157164"/>
              <a:gd name="connsiteX1" fmla="*/ 254000 w 1841500"/>
              <a:gd name="connsiteY1" fmla="*/ 432296 h 2157164"/>
              <a:gd name="connsiteX2" fmla="*/ 615310 w 1841500"/>
              <a:gd name="connsiteY2" fmla="*/ 2146796 h 2157164"/>
              <a:gd name="connsiteX3" fmla="*/ 907932 w 1841500"/>
              <a:gd name="connsiteY3" fmla="*/ 1194296 h 2157164"/>
              <a:gd name="connsiteX4" fmla="*/ 1220456 w 1841500"/>
              <a:gd name="connsiteY4" fmla="*/ 1854696 h 2157164"/>
              <a:gd name="connsiteX5" fmla="*/ 1384821 w 1841500"/>
              <a:gd name="connsiteY5" fmla="*/ 496 h 2157164"/>
              <a:gd name="connsiteX6" fmla="*/ 1690877 w 1841500"/>
              <a:gd name="connsiteY6" fmla="*/ 1664196 h 2157164"/>
              <a:gd name="connsiteX7" fmla="*/ 1841500 w 1841500"/>
              <a:gd name="connsiteY7" fmla="*/ 1162546 h 2157164"/>
              <a:gd name="connsiteX0" fmla="*/ 0 w 1690877"/>
              <a:gd name="connsiteY0" fmla="*/ 1448296 h 2157164"/>
              <a:gd name="connsiteX1" fmla="*/ 254000 w 1690877"/>
              <a:gd name="connsiteY1" fmla="*/ 432296 h 2157164"/>
              <a:gd name="connsiteX2" fmla="*/ 615310 w 1690877"/>
              <a:gd name="connsiteY2" fmla="*/ 2146796 h 2157164"/>
              <a:gd name="connsiteX3" fmla="*/ 907932 w 1690877"/>
              <a:gd name="connsiteY3" fmla="*/ 1194296 h 2157164"/>
              <a:gd name="connsiteX4" fmla="*/ 1220456 w 1690877"/>
              <a:gd name="connsiteY4" fmla="*/ 1854696 h 2157164"/>
              <a:gd name="connsiteX5" fmla="*/ 1384821 w 1690877"/>
              <a:gd name="connsiteY5" fmla="*/ 496 h 2157164"/>
              <a:gd name="connsiteX6" fmla="*/ 1690877 w 1690877"/>
              <a:gd name="connsiteY6" fmla="*/ 1664196 h 2157164"/>
              <a:gd name="connsiteX0" fmla="*/ 0 w 1690877"/>
              <a:gd name="connsiteY0" fmla="*/ 1448240 h 2157108"/>
              <a:gd name="connsiteX1" fmla="*/ 254000 w 1690877"/>
              <a:gd name="connsiteY1" fmla="*/ 432240 h 2157108"/>
              <a:gd name="connsiteX2" fmla="*/ 615310 w 1690877"/>
              <a:gd name="connsiteY2" fmla="*/ 2146740 h 2157108"/>
              <a:gd name="connsiteX3" fmla="*/ 907932 w 1690877"/>
              <a:gd name="connsiteY3" fmla="*/ 1194240 h 2157108"/>
              <a:gd name="connsiteX4" fmla="*/ 1220456 w 1690877"/>
              <a:gd name="connsiteY4" fmla="*/ 1854640 h 2157108"/>
              <a:gd name="connsiteX5" fmla="*/ 1384821 w 1690877"/>
              <a:gd name="connsiteY5" fmla="*/ 440 h 2157108"/>
              <a:gd name="connsiteX6" fmla="*/ 1690877 w 1690877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50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5787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260214"/>
              <a:gd name="connsiteX1" fmla="*/ 298663 w 1735540"/>
              <a:gd name="connsiteY1" fmla="*/ 432300 h 2260214"/>
              <a:gd name="connsiteX2" fmla="*/ 659973 w 1735540"/>
              <a:gd name="connsiteY2" fmla="*/ 2146800 h 2260214"/>
              <a:gd name="connsiteX3" fmla="*/ 1089902 w 1735540"/>
              <a:gd name="connsiteY3" fmla="*/ 1867400 h 2260214"/>
              <a:gd name="connsiteX4" fmla="*/ 1429484 w 1735540"/>
              <a:gd name="connsiteY4" fmla="*/ 500 h 2260214"/>
              <a:gd name="connsiteX5" fmla="*/ 1735540 w 1735540"/>
              <a:gd name="connsiteY5" fmla="*/ 1664200 h 2260214"/>
              <a:gd name="connsiteX0" fmla="*/ 0 w 1735540"/>
              <a:gd name="connsiteY0" fmla="*/ 1663406 h 2149013"/>
              <a:gd name="connsiteX1" fmla="*/ 298663 w 1735540"/>
              <a:gd name="connsiteY1" fmla="*/ 432300 h 2149013"/>
              <a:gd name="connsiteX2" fmla="*/ 659973 w 1735540"/>
              <a:gd name="connsiteY2" fmla="*/ 2146800 h 2149013"/>
              <a:gd name="connsiteX3" fmla="*/ 1429484 w 1735540"/>
              <a:gd name="connsiteY3" fmla="*/ 500 h 2149013"/>
              <a:gd name="connsiteX4" fmla="*/ 1735540 w 1735540"/>
              <a:gd name="connsiteY4" fmla="*/ 1664200 h 2149013"/>
              <a:gd name="connsiteX0" fmla="*/ 0 w 1735540"/>
              <a:gd name="connsiteY0" fmla="*/ 1663406 h 2414983"/>
              <a:gd name="connsiteX1" fmla="*/ 298663 w 1735540"/>
              <a:gd name="connsiteY1" fmla="*/ 432300 h 2414983"/>
              <a:gd name="connsiteX2" fmla="*/ 935519 w 1735540"/>
              <a:gd name="connsiteY2" fmla="*/ 2413018 h 2414983"/>
              <a:gd name="connsiteX3" fmla="*/ 1429484 w 1735540"/>
              <a:gd name="connsiteY3" fmla="*/ 500 h 2414983"/>
              <a:gd name="connsiteX4" fmla="*/ 1735540 w 1735540"/>
              <a:gd name="connsiteY4" fmla="*/ 1664200 h 2414983"/>
              <a:gd name="connsiteX0" fmla="*/ 0 w 1735540"/>
              <a:gd name="connsiteY0" fmla="*/ 1740605 h 2490262"/>
              <a:gd name="connsiteX1" fmla="*/ 32684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490262"/>
              <a:gd name="connsiteX1" fmla="*/ 35189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505720"/>
              <a:gd name="connsiteX1" fmla="*/ 351894 w 1735540"/>
              <a:gd name="connsiteY1" fmla="*/ 6000 h 2505720"/>
              <a:gd name="connsiteX2" fmla="*/ 935519 w 1735540"/>
              <a:gd name="connsiteY2" fmla="*/ 2490217 h 2505720"/>
              <a:gd name="connsiteX3" fmla="*/ 1216562 w 1735540"/>
              <a:gd name="connsiteY3" fmla="*/ 1102059 h 2505720"/>
              <a:gd name="connsiteX4" fmla="*/ 1735540 w 1735540"/>
              <a:gd name="connsiteY4" fmla="*/ 1741399 h 2505720"/>
              <a:gd name="connsiteX0" fmla="*/ 0 w 1494437"/>
              <a:gd name="connsiteY0" fmla="*/ 1740605 h 2505720"/>
              <a:gd name="connsiteX1" fmla="*/ 351894 w 1494437"/>
              <a:gd name="connsiteY1" fmla="*/ 6000 h 2505720"/>
              <a:gd name="connsiteX2" fmla="*/ 935519 w 1494437"/>
              <a:gd name="connsiteY2" fmla="*/ 2490217 h 2505720"/>
              <a:gd name="connsiteX3" fmla="*/ 1216562 w 1494437"/>
              <a:gd name="connsiteY3" fmla="*/ 1102059 h 2505720"/>
              <a:gd name="connsiteX4" fmla="*/ 1494437 w 1494437"/>
              <a:gd name="connsiteY4" fmla="*/ 1718249 h 2505720"/>
              <a:gd name="connsiteX0" fmla="*/ 0 w 1494437"/>
              <a:gd name="connsiteY0" fmla="*/ 1740605 h 2505117"/>
              <a:gd name="connsiteX1" fmla="*/ 351894 w 1494437"/>
              <a:gd name="connsiteY1" fmla="*/ 6000 h 2505117"/>
              <a:gd name="connsiteX2" fmla="*/ 935519 w 1494437"/>
              <a:gd name="connsiteY2" fmla="*/ 2490217 h 2505117"/>
              <a:gd name="connsiteX3" fmla="*/ 1329285 w 1494437"/>
              <a:gd name="connsiteY3" fmla="*/ 1084697 h 2505117"/>
              <a:gd name="connsiteX4" fmla="*/ 1494437 w 1494437"/>
              <a:gd name="connsiteY4" fmla="*/ 1718249 h 2505117"/>
              <a:gd name="connsiteX0" fmla="*/ 0 w 1572718"/>
              <a:gd name="connsiteY0" fmla="*/ 1740605 h 2505117"/>
              <a:gd name="connsiteX1" fmla="*/ 351894 w 1572718"/>
              <a:gd name="connsiteY1" fmla="*/ 6000 h 2505117"/>
              <a:gd name="connsiteX2" fmla="*/ 935519 w 1572718"/>
              <a:gd name="connsiteY2" fmla="*/ 2490217 h 2505117"/>
              <a:gd name="connsiteX3" fmla="*/ 1329285 w 1572718"/>
              <a:gd name="connsiteY3" fmla="*/ 1084697 h 2505117"/>
              <a:gd name="connsiteX4" fmla="*/ 1572718 w 1572718"/>
              <a:gd name="connsiteY4" fmla="*/ 1729824 h 2505117"/>
              <a:gd name="connsiteX0" fmla="*/ 0 w 1572718"/>
              <a:gd name="connsiteY0" fmla="*/ 1797481 h 2504120"/>
              <a:gd name="connsiteX1" fmla="*/ 351894 w 1572718"/>
              <a:gd name="connsiteY1" fmla="*/ 5003 h 2504120"/>
              <a:gd name="connsiteX2" fmla="*/ 935519 w 1572718"/>
              <a:gd name="connsiteY2" fmla="*/ 2489220 h 2504120"/>
              <a:gd name="connsiteX3" fmla="*/ 1329285 w 1572718"/>
              <a:gd name="connsiteY3" fmla="*/ 1083700 h 2504120"/>
              <a:gd name="connsiteX4" fmla="*/ 1572718 w 1572718"/>
              <a:gd name="connsiteY4" fmla="*/ 1728827 h 2504120"/>
              <a:gd name="connsiteX0" fmla="*/ 0 w 1572718"/>
              <a:gd name="connsiteY0" fmla="*/ 1757685 h 2504805"/>
              <a:gd name="connsiteX1" fmla="*/ 351894 w 1572718"/>
              <a:gd name="connsiteY1" fmla="*/ 5688 h 2504805"/>
              <a:gd name="connsiteX2" fmla="*/ 935519 w 1572718"/>
              <a:gd name="connsiteY2" fmla="*/ 2489905 h 2504805"/>
              <a:gd name="connsiteX3" fmla="*/ 1329285 w 1572718"/>
              <a:gd name="connsiteY3" fmla="*/ 1084385 h 2504805"/>
              <a:gd name="connsiteX4" fmla="*/ 1572718 w 1572718"/>
              <a:gd name="connsiteY4" fmla="*/ 1729512 h 2504805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35519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1998 h 2499118"/>
              <a:gd name="connsiteX1" fmla="*/ 351894 w 1572718"/>
              <a:gd name="connsiteY1" fmla="*/ 1 h 2499118"/>
              <a:gd name="connsiteX2" fmla="*/ 935519 w 1572718"/>
              <a:gd name="connsiteY2" fmla="*/ 2484218 h 2499118"/>
              <a:gd name="connsiteX3" fmla="*/ 1329285 w 1572718"/>
              <a:gd name="connsiteY3" fmla="*/ 1078698 h 2499118"/>
              <a:gd name="connsiteX4" fmla="*/ 1572718 w 1572718"/>
              <a:gd name="connsiteY4" fmla="*/ 1723825 h 2499118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489983"/>
              <a:gd name="connsiteX1" fmla="*/ 351894 w 1572718"/>
              <a:gd name="connsiteY1" fmla="*/ 5702 h 2489983"/>
              <a:gd name="connsiteX2" fmla="*/ 921347 w 1572718"/>
              <a:gd name="connsiteY2" fmla="*/ 2489919 h 2489983"/>
              <a:gd name="connsiteX3" fmla="*/ 1329285 w 1572718"/>
              <a:gd name="connsiteY3" fmla="*/ 1084399 h 2489983"/>
              <a:gd name="connsiteX4" fmla="*/ 1572718 w 1572718"/>
              <a:gd name="connsiteY4" fmla="*/ 1729526 h 2489983"/>
              <a:gd name="connsiteX0" fmla="*/ 0 w 1572718"/>
              <a:gd name="connsiteY0" fmla="*/ 1757699 h 2489919"/>
              <a:gd name="connsiteX1" fmla="*/ 351894 w 1572718"/>
              <a:gd name="connsiteY1" fmla="*/ 5702 h 2489919"/>
              <a:gd name="connsiteX2" fmla="*/ 921347 w 1572718"/>
              <a:gd name="connsiteY2" fmla="*/ 2489919 h 2489919"/>
              <a:gd name="connsiteX3" fmla="*/ 1329285 w 1572718"/>
              <a:gd name="connsiteY3" fmla="*/ 1084399 h 2489919"/>
              <a:gd name="connsiteX4" fmla="*/ 1572718 w 1572718"/>
              <a:gd name="connsiteY4" fmla="*/ 1729526 h 2489919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504126"/>
              <a:gd name="connsiteX1" fmla="*/ 351894 w 1572718"/>
              <a:gd name="connsiteY1" fmla="*/ 5702 h 2504126"/>
              <a:gd name="connsiteX2" fmla="*/ 921347 w 1572718"/>
              <a:gd name="connsiteY2" fmla="*/ 2489919 h 2504126"/>
              <a:gd name="connsiteX3" fmla="*/ 1329285 w 1572718"/>
              <a:gd name="connsiteY3" fmla="*/ 1084399 h 2504126"/>
              <a:gd name="connsiteX4" fmla="*/ 1572718 w 1572718"/>
              <a:gd name="connsiteY4" fmla="*/ 1729526 h 2504126"/>
              <a:gd name="connsiteX0" fmla="*/ 0 w 1572718"/>
              <a:gd name="connsiteY0" fmla="*/ 1757699 h 2504561"/>
              <a:gd name="connsiteX1" fmla="*/ 351894 w 1572718"/>
              <a:gd name="connsiteY1" fmla="*/ 5702 h 2504561"/>
              <a:gd name="connsiteX2" fmla="*/ 921347 w 1572718"/>
              <a:gd name="connsiteY2" fmla="*/ 2489919 h 2504561"/>
              <a:gd name="connsiteX3" fmla="*/ 1329285 w 1572718"/>
              <a:gd name="connsiteY3" fmla="*/ 1084399 h 2504561"/>
              <a:gd name="connsiteX4" fmla="*/ 1572718 w 1572718"/>
              <a:gd name="connsiteY4" fmla="*/ 1729526 h 2504561"/>
              <a:gd name="connsiteX0" fmla="*/ 0 w 1572718"/>
              <a:gd name="connsiteY0" fmla="*/ 1757699 h 2504112"/>
              <a:gd name="connsiteX1" fmla="*/ 351894 w 1572718"/>
              <a:gd name="connsiteY1" fmla="*/ 5702 h 2504112"/>
              <a:gd name="connsiteX2" fmla="*/ 921347 w 1572718"/>
              <a:gd name="connsiteY2" fmla="*/ 2489919 h 2504112"/>
              <a:gd name="connsiteX3" fmla="*/ 1329285 w 1572718"/>
              <a:gd name="connsiteY3" fmla="*/ 1084399 h 2504112"/>
              <a:gd name="connsiteX4" fmla="*/ 1572718 w 1572718"/>
              <a:gd name="connsiteY4" fmla="*/ 1729526 h 2504112"/>
              <a:gd name="connsiteX0" fmla="*/ 0 w 1572718"/>
              <a:gd name="connsiteY0" fmla="*/ 1751998 h 2498411"/>
              <a:gd name="connsiteX1" fmla="*/ 351894 w 1572718"/>
              <a:gd name="connsiteY1" fmla="*/ 1 h 2498411"/>
              <a:gd name="connsiteX2" fmla="*/ 921347 w 1572718"/>
              <a:gd name="connsiteY2" fmla="*/ 2484218 h 2498411"/>
              <a:gd name="connsiteX3" fmla="*/ 1329285 w 1572718"/>
              <a:gd name="connsiteY3" fmla="*/ 1078698 h 2498411"/>
              <a:gd name="connsiteX4" fmla="*/ 1572718 w 1572718"/>
              <a:gd name="connsiteY4" fmla="*/ 1723825 h 2498411"/>
              <a:gd name="connsiteX0" fmla="*/ 0 w 1572718"/>
              <a:gd name="connsiteY0" fmla="*/ 2009172 h 2762283"/>
              <a:gd name="connsiteX1" fmla="*/ 371219 w 1572718"/>
              <a:gd name="connsiteY1" fmla="*/ 0 h 2762283"/>
              <a:gd name="connsiteX2" fmla="*/ 921347 w 1572718"/>
              <a:gd name="connsiteY2" fmla="*/ 2741392 h 2762283"/>
              <a:gd name="connsiteX3" fmla="*/ 1329285 w 1572718"/>
              <a:gd name="connsiteY3" fmla="*/ 1335872 h 2762283"/>
              <a:gd name="connsiteX4" fmla="*/ 1572718 w 1572718"/>
              <a:gd name="connsiteY4" fmla="*/ 1980999 h 2762283"/>
              <a:gd name="connsiteX0" fmla="*/ 0 w 1572718"/>
              <a:gd name="connsiteY0" fmla="*/ 2010373 h 2387094"/>
              <a:gd name="connsiteX1" fmla="*/ 371219 w 1572718"/>
              <a:gd name="connsiteY1" fmla="*/ 1201 h 2387094"/>
              <a:gd name="connsiteX2" fmla="*/ 930366 w 1572718"/>
              <a:gd name="connsiteY2" fmla="*/ 2359212 h 2387094"/>
              <a:gd name="connsiteX3" fmla="*/ 1329285 w 1572718"/>
              <a:gd name="connsiteY3" fmla="*/ 1337073 h 2387094"/>
              <a:gd name="connsiteX4" fmla="*/ 1572718 w 1572718"/>
              <a:gd name="connsiteY4" fmla="*/ 1982200 h 2387094"/>
              <a:gd name="connsiteX0" fmla="*/ 0 w 1572718"/>
              <a:gd name="connsiteY0" fmla="*/ 2010373 h 2359221"/>
              <a:gd name="connsiteX1" fmla="*/ 371219 w 1572718"/>
              <a:gd name="connsiteY1" fmla="*/ 1201 h 2359221"/>
              <a:gd name="connsiteX2" fmla="*/ 930366 w 1572718"/>
              <a:gd name="connsiteY2" fmla="*/ 2359212 h 2359221"/>
              <a:gd name="connsiteX3" fmla="*/ 1329285 w 1572718"/>
              <a:gd name="connsiteY3" fmla="*/ 1337073 h 2359221"/>
              <a:gd name="connsiteX4" fmla="*/ 1572718 w 1572718"/>
              <a:gd name="connsiteY4" fmla="*/ 1982200 h 2359221"/>
              <a:gd name="connsiteX0" fmla="*/ 0 w 1572718"/>
              <a:gd name="connsiteY0" fmla="*/ 2009177 h 2358025"/>
              <a:gd name="connsiteX1" fmla="*/ 371219 w 1572718"/>
              <a:gd name="connsiteY1" fmla="*/ 5 h 2358025"/>
              <a:gd name="connsiteX2" fmla="*/ 930366 w 1572718"/>
              <a:gd name="connsiteY2" fmla="*/ 2358016 h 2358025"/>
              <a:gd name="connsiteX3" fmla="*/ 1329285 w 1572718"/>
              <a:gd name="connsiteY3" fmla="*/ 1335877 h 2358025"/>
              <a:gd name="connsiteX4" fmla="*/ 1572718 w 1572718"/>
              <a:gd name="connsiteY4" fmla="*/ 1981004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41" h="2358025">
                <a:moveTo>
                  <a:pt x="0" y="2009177"/>
                </a:moveTo>
                <a:cubicBezTo>
                  <a:pt x="209284" y="2012352"/>
                  <a:pt x="212293" y="-3367"/>
                  <a:pt x="371219" y="5"/>
                </a:cubicBezTo>
                <a:cubicBezTo>
                  <a:pt x="530145" y="3377"/>
                  <a:pt x="738478" y="2354446"/>
                  <a:pt x="930366" y="2358016"/>
                </a:cubicBezTo>
                <a:cubicBezTo>
                  <a:pt x="1122254" y="2361586"/>
                  <a:pt x="1196889" y="1337594"/>
                  <a:pt x="1329285" y="1335877"/>
                </a:cubicBezTo>
                <a:cubicBezTo>
                  <a:pt x="1451074" y="1334298"/>
                  <a:pt x="1425315" y="2010372"/>
                  <a:pt x="1570141" y="2004816"/>
                </a:cubicBezTo>
              </a:path>
            </a:pathLst>
          </a:custGeom>
          <a:noFill/>
          <a:ln w="50800">
            <a:gradFill>
              <a:gsLst>
                <a:gs pos="0">
                  <a:srgbClr val="7030A0"/>
                </a:gs>
                <a:gs pos="84000">
                  <a:srgbClr val="FF0000"/>
                </a:gs>
                <a:gs pos="50000">
                  <a:srgbClr val="FFFF00"/>
                </a:gs>
                <a:gs pos="33000">
                  <a:srgbClr val="00B050"/>
                </a:gs>
                <a:gs pos="16000">
                  <a:srgbClr val="0070C0"/>
                </a:gs>
                <a:gs pos="67000">
                  <a:srgbClr val="FFC000"/>
                </a:gs>
                <a:gs pos="100000">
                  <a:srgbClr val="7030A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665834" y="3505200"/>
            <a:ext cx="2902054" cy="2359256"/>
          </a:xfrm>
          <a:custGeom>
            <a:avLst/>
            <a:gdLst>
              <a:gd name="connsiteX0" fmla="*/ 0 w 1841500"/>
              <a:gd name="connsiteY0" fmla="*/ 1024862 h 1553813"/>
              <a:gd name="connsiteX1" fmla="*/ 254000 w 1841500"/>
              <a:gd name="connsiteY1" fmla="*/ 8862 h 1553813"/>
              <a:gd name="connsiteX2" fmla="*/ 749300 w 1841500"/>
              <a:gd name="connsiteY2" fmla="*/ 1539212 h 1553813"/>
              <a:gd name="connsiteX3" fmla="*/ 1035050 w 1841500"/>
              <a:gd name="connsiteY3" fmla="*/ 802612 h 1553813"/>
              <a:gd name="connsiteX4" fmla="*/ 1162050 w 1841500"/>
              <a:gd name="connsiteY4" fmla="*/ 1177262 h 1553813"/>
              <a:gd name="connsiteX5" fmla="*/ 1377950 w 1841500"/>
              <a:gd name="connsiteY5" fmla="*/ 199362 h 1553813"/>
              <a:gd name="connsiteX6" fmla="*/ 1625600 w 1841500"/>
              <a:gd name="connsiteY6" fmla="*/ 1126462 h 1553813"/>
              <a:gd name="connsiteX7" fmla="*/ 1841500 w 1841500"/>
              <a:gd name="connsiteY7" fmla="*/ 739112 h 1553813"/>
              <a:gd name="connsiteX0" fmla="*/ 0 w 1841500"/>
              <a:gd name="connsiteY0" fmla="*/ 1031016 h 1741984"/>
              <a:gd name="connsiteX1" fmla="*/ 254000 w 1841500"/>
              <a:gd name="connsiteY1" fmla="*/ 15016 h 1741984"/>
              <a:gd name="connsiteX2" fmla="*/ 615310 w 1841500"/>
              <a:gd name="connsiteY2" fmla="*/ 1729516 h 1741984"/>
              <a:gd name="connsiteX3" fmla="*/ 1035050 w 1841500"/>
              <a:gd name="connsiteY3" fmla="*/ 808766 h 1741984"/>
              <a:gd name="connsiteX4" fmla="*/ 1162050 w 1841500"/>
              <a:gd name="connsiteY4" fmla="*/ 1183416 h 1741984"/>
              <a:gd name="connsiteX5" fmla="*/ 1377950 w 1841500"/>
              <a:gd name="connsiteY5" fmla="*/ 205516 h 1741984"/>
              <a:gd name="connsiteX6" fmla="*/ 1625600 w 1841500"/>
              <a:gd name="connsiteY6" fmla="*/ 1132616 h 1741984"/>
              <a:gd name="connsiteX7" fmla="*/ 1841500 w 1841500"/>
              <a:gd name="connsiteY7" fmla="*/ 745266 h 1741984"/>
              <a:gd name="connsiteX0" fmla="*/ 0 w 1841500"/>
              <a:gd name="connsiteY0" fmla="*/ 1447839 h 2158807"/>
              <a:gd name="connsiteX1" fmla="*/ 254000 w 1841500"/>
              <a:gd name="connsiteY1" fmla="*/ 431839 h 2158807"/>
              <a:gd name="connsiteX2" fmla="*/ 615310 w 1841500"/>
              <a:gd name="connsiteY2" fmla="*/ 2146339 h 2158807"/>
              <a:gd name="connsiteX3" fmla="*/ 1035050 w 1841500"/>
              <a:gd name="connsiteY3" fmla="*/ 1225589 h 2158807"/>
              <a:gd name="connsiteX4" fmla="*/ 1162050 w 1841500"/>
              <a:gd name="connsiteY4" fmla="*/ 1600239 h 2158807"/>
              <a:gd name="connsiteX5" fmla="*/ 1384821 w 1841500"/>
              <a:gd name="connsiteY5" fmla="*/ 39 h 2158807"/>
              <a:gd name="connsiteX6" fmla="*/ 1625600 w 1841500"/>
              <a:gd name="connsiteY6" fmla="*/ 1549439 h 2158807"/>
              <a:gd name="connsiteX7" fmla="*/ 1841500 w 1841500"/>
              <a:gd name="connsiteY7" fmla="*/ 1162089 h 2158807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8472"/>
              <a:gd name="connsiteX1" fmla="*/ 254000 w 1841500"/>
              <a:gd name="connsiteY1" fmla="*/ 433142 h 2158472"/>
              <a:gd name="connsiteX2" fmla="*/ 615310 w 1841500"/>
              <a:gd name="connsiteY2" fmla="*/ 2147642 h 2158472"/>
              <a:gd name="connsiteX3" fmla="*/ 907932 w 1841500"/>
              <a:gd name="connsiteY3" fmla="*/ 1195142 h 2158472"/>
              <a:gd name="connsiteX4" fmla="*/ 1220456 w 1841500"/>
              <a:gd name="connsiteY4" fmla="*/ 1855542 h 2158472"/>
              <a:gd name="connsiteX5" fmla="*/ 1384821 w 1841500"/>
              <a:gd name="connsiteY5" fmla="*/ 1342 h 2158472"/>
              <a:gd name="connsiteX6" fmla="*/ 1625600 w 1841500"/>
              <a:gd name="connsiteY6" fmla="*/ 1550742 h 2158472"/>
              <a:gd name="connsiteX7" fmla="*/ 1841500 w 1841500"/>
              <a:gd name="connsiteY7" fmla="*/ 1163392 h 2158472"/>
              <a:gd name="connsiteX0" fmla="*/ 0 w 1841500"/>
              <a:gd name="connsiteY0" fmla="*/ 1449142 h 2158010"/>
              <a:gd name="connsiteX1" fmla="*/ 254000 w 1841500"/>
              <a:gd name="connsiteY1" fmla="*/ 433142 h 2158010"/>
              <a:gd name="connsiteX2" fmla="*/ 615310 w 1841500"/>
              <a:gd name="connsiteY2" fmla="*/ 2147642 h 2158010"/>
              <a:gd name="connsiteX3" fmla="*/ 907932 w 1841500"/>
              <a:gd name="connsiteY3" fmla="*/ 1195142 h 2158010"/>
              <a:gd name="connsiteX4" fmla="*/ 1220456 w 1841500"/>
              <a:gd name="connsiteY4" fmla="*/ 1855542 h 2158010"/>
              <a:gd name="connsiteX5" fmla="*/ 1384821 w 1841500"/>
              <a:gd name="connsiteY5" fmla="*/ 1342 h 2158010"/>
              <a:gd name="connsiteX6" fmla="*/ 1625600 w 1841500"/>
              <a:gd name="connsiteY6" fmla="*/ 1550742 h 2158010"/>
              <a:gd name="connsiteX7" fmla="*/ 1841500 w 1841500"/>
              <a:gd name="connsiteY7" fmla="*/ 1163392 h 2158010"/>
              <a:gd name="connsiteX0" fmla="*/ 0 w 1841500"/>
              <a:gd name="connsiteY0" fmla="*/ 1448983 h 2157851"/>
              <a:gd name="connsiteX1" fmla="*/ 254000 w 1841500"/>
              <a:gd name="connsiteY1" fmla="*/ 432983 h 2157851"/>
              <a:gd name="connsiteX2" fmla="*/ 615310 w 1841500"/>
              <a:gd name="connsiteY2" fmla="*/ 2147483 h 2157851"/>
              <a:gd name="connsiteX3" fmla="*/ 907932 w 1841500"/>
              <a:gd name="connsiteY3" fmla="*/ 1194983 h 2157851"/>
              <a:gd name="connsiteX4" fmla="*/ 1220456 w 1841500"/>
              <a:gd name="connsiteY4" fmla="*/ 1855383 h 2157851"/>
              <a:gd name="connsiteX5" fmla="*/ 1384821 w 1841500"/>
              <a:gd name="connsiteY5" fmla="*/ 1183 h 2157851"/>
              <a:gd name="connsiteX6" fmla="*/ 1625600 w 1841500"/>
              <a:gd name="connsiteY6" fmla="*/ 1550583 h 2157851"/>
              <a:gd name="connsiteX7" fmla="*/ 1841500 w 1841500"/>
              <a:gd name="connsiteY7" fmla="*/ 1163233 h 2157851"/>
              <a:gd name="connsiteX0" fmla="*/ 0 w 1841500"/>
              <a:gd name="connsiteY0" fmla="*/ 1448240 h 2157108"/>
              <a:gd name="connsiteX1" fmla="*/ 254000 w 1841500"/>
              <a:gd name="connsiteY1" fmla="*/ 432240 h 2157108"/>
              <a:gd name="connsiteX2" fmla="*/ 615310 w 1841500"/>
              <a:gd name="connsiteY2" fmla="*/ 2146740 h 2157108"/>
              <a:gd name="connsiteX3" fmla="*/ 907932 w 1841500"/>
              <a:gd name="connsiteY3" fmla="*/ 1194240 h 2157108"/>
              <a:gd name="connsiteX4" fmla="*/ 1220456 w 1841500"/>
              <a:gd name="connsiteY4" fmla="*/ 1854640 h 2157108"/>
              <a:gd name="connsiteX5" fmla="*/ 1384821 w 1841500"/>
              <a:gd name="connsiteY5" fmla="*/ 440 h 2157108"/>
              <a:gd name="connsiteX6" fmla="*/ 1690877 w 1841500"/>
              <a:gd name="connsiteY6" fmla="*/ 1664140 h 2157108"/>
              <a:gd name="connsiteX7" fmla="*/ 1841500 w 1841500"/>
              <a:gd name="connsiteY7" fmla="*/ 1162490 h 2157108"/>
              <a:gd name="connsiteX0" fmla="*/ 0 w 1841500"/>
              <a:gd name="connsiteY0" fmla="*/ 1448296 h 2157164"/>
              <a:gd name="connsiteX1" fmla="*/ 254000 w 1841500"/>
              <a:gd name="connsiteY1" fmla="*/ 432296 h 2157164"/>
              <a:gd name="connsiteX2" fmla="*/ 615310 w 1841500"/>
              <a:gd name="connsiteY2" fmla="*/ 2146796 h 2157164"/>
              <a:gd name="connsiteX3" fmla="*/ 907932 w 1841500"/>
              <a:gd name="connsiteY3" fmla="*/ 1194296 h 2157164"/>
              <a:gd name="connsiteX4" fmla="*/ 1220456 w 1841500"/>
              <a:gd name="connsiteY4" fmla="*/ 1854696 h 2157164"/>
              <a:gd name="connsiteX5" fmla="*/ 1384821 w 1841500"/>
              <a:gd name="connsiteY5" fmla="*/ 496 h 2157164"/>
              <a:gd name="connsiteX6" fmla="*/ 1690877 w 1841500"/>
              <a:gd name="connsiteY6" fmla="*/ 1664196 h 2157164"/>
              <a:gd name="connsiteX7" fmla="*/ 1841500 w 1841500"/>
              <a:gd name="connsiteY7" fmla="*/ 1162546 h 2157164"/>
              <a:gd name="connsiteX0" fmla="*/ 0 w 1690877"/>
              <a:gd name="connsiteY0" fmla="*/ 1448296 h 2157164"/>
              <a:gd name="connsiteX1" fmla="*/ 254000 w 1690877"/>
              <a:gd name="connsiteY1" fmla="*/ 432296 h 2157164"/>
              <a:gd name="connsiteX2" fmla="*/ 615310 w 1690877"/>
              <a:gd name="connsiteY2" fmla="*/ 2146796 h 2157164"/>
              <a:gd name="connsiteX3" fmla="*/ 907932 w 1690877"/>
              <a:gd name="connsiteY3" fmla="*/ 1194296 h 2157164"/>
              <a:gd name="connsiteX4" fmla="*/ 1220456 w 1690877"/>
              <a:gd name="connsiteY4" fmla="*/ 1854696 h 2157164"/>
              <a:gd name="connsiteX5" fmla="*/ 1384821 w 1690877"/>
              <a:gd name="connsiteY5" fmla="*/ 496 h 2157164"/>
              <a:gd name="connsiteX6" fmla="*/ 1690877 w 1690877"/>
              <a:gd name="connsiteY6" fmla="*/ 1664196 h 2157164"/>
              <a:gd name="connsiteX0" fmla="*/ 0 w 1690877"/>
              <a:gd name="connsiteY0" fmla="*/ 1448240 h 2157108"/>
              <a:gd name="connsiteX1" fmla="*/ 254000 w 1690877"/>
              <a:gd name="connsiteY1" fmla="*/ 432240 h 2157108"/>
              <a:gd name="connsiteX2" fmla="*/ 615310 w 1690877"/>
              <a:gd name="connsiteY2" fmla="*/ 2146740 h 2157108"/>
              <a:gd name="connsiteX3" fmla="*/ 907932 w 1690877"/>
              <a:gd name="connsiteY3" fmla="*/ 1194240 h 2157108"/>
              <a:gd name="connsiteX4" fmla="*/ 1220456 w 1690877"/>
              <a:gd name="connsiteY4" fmla="*/ 1854640 h 2157108"/>
              <a:gd name="connsiteX5" fmla="*/ 1384821 w 1690877"/>
              <a:gd name="connsiteY5" fmla="*/ 440 h 2157108"/>
              <a:gd name="connsiteX6" fmla="*/ 1690877 w 1690877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50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5787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260214"/>
              <a:gd name="connsiteX1" fmla="*/ 298663 w 1735540"/>
              <a:gd name="connsiteY1" fmla="*/ 432300 h 2260214"/>
              <a:gd name="connsiteX2" fmla="*/ 659973 w 1735540"/>
              <a:gd name="connsiteY2" fmla="*/ 2146800 h 2260214"/>
              <a:gd name="connsiteX3" fmla="*/ 1089902 w 1735540"/>
              <a:gd name="connsiteY3" fmla="*/ 1867400 h 2260214"/>
              <a:gd name="connsiteX4" fmla="*/ 1429484 w 1735540"/>
              <a:gd name="connsiteY4" fmla="*/ 500 h 2260214"/>
              <a:gd name="connsiteX5" fmla="*/ 1735540 w 1735540"/>
              <a:gd name="connsiteY5" fmla="*/ 1664200 h 2260214"/>
              <a:gd name="connsiteX0" fmla="*/ 0 w 1735540"/>
              <a:gd name="connsiteY0" fmla="*/ 1663406 h 2149013"/>
              <a:gd name="connsiteX1" fmla="*/ 298663 w 1735540"/>
              <a:gd name="connsiteY1" fmla="*/ 432300 h 2149013"/>
              <a:gd name="connsiteX2" fmla="*/ 659973 w 1735540"/>
              <a:gd name="connsiteY2" fmla="*/ 2146800 h 2149013"/>
              <a:gd name="connsiteX3" fmla="*/ 1429484 w 1735540"/>
              <a:gd name="connsiteY3" fmla="*/ 500 h 2149013"/>
              <a:gd name="connsiteX4" fmla="*/ 1735540 w 1735540"/>
              <a:gd name="connsiteY4" fmla="*/ 1664200 h 2149013"/>
              <a:gd name="connsiteX0" fmla="*/ 0 w 1735540"/>
              <a:gd name="connsiteY0" fmla="*/ 1663406 h 2414983"/>
              <a:gd name="connsiteX1" fmla="*/ 298663 w 1735540"/>
              <a:gd name="connsiteY1" fmla="*/ 432300 h 2414983"/>
              <a:gd name="connsiteX2" fmla="*/ 935519 w 1735540"/>
              <a:gd name="connsiteY2" fmla="*/ 2413018 h 2414983"/>
              <a:gd name="connsiteX3" fmla="*/ 1429484 w 1735540"/>
              <a:gd name="connsiteY3" fmla="*/ 500 h 2414983"/>
              <a:gd name="connsiteX4" fmla="*/ 1735540 w 1735540"/>
              <a:gd name="connsiteY4" fmla="*/ 1664200 h 2414983"/>
              <a:gd name="connsiteX0" fmla="*/ 0 w 1735540"/>
              <a:gd name="connsiteY0" fmla="*/ 1740605 h 2490262"/>
              <a:gd name="connsiteX1" fmla="*/ 32684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490262"/>
              <a:gd name="connsiteX1" fmla="*/ 35189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505720"/>
              <a:gd name="connsiteX1" fmla="*/ 351894 w 1735540"/>
              <a:gd name="connsiteY1" fmla="*/ 6000 h 2505720"/>
              <a:gd name="connsiteX2" fmla="*/ 935519 w 1735540"/>
              <a:gd name="connsiteY2" fmla="*/ 2490217 h 2505720"/>
              <a:gd name="connsiteX3" fmla="*/ 1216562 w 1735540"/>
              <a:gd name="connsiteY3" fmla="*/ 1102059 h 2505720"/>
              <a:gd name="connsiteX4" fmla="*/ 1735540 w 1735540"/>
              <a:gd name="connsiteY4" fmla="*/ 1741399 h 2505720"/>
              <a:gd name="connsiteX0" fmla="*/ 0 w 1494437"/>
              <a:gd name="connsiteY0" fmla="*/ 1740605 h 2505720"/>
              <a:gd name="connsiteX1" fmla="*/ 351894 w 1494437"/>
              <a:gd name="connsiteY1" fmla="*/ 6000 h 2505720"/>
              <a:gd name="connsiteX2" fmla="*/ 935519 w 1494437"/>
              <a:gd name="connsiteY2" fmla="*/ 2490217 h 2505720"/>
              <a:gd name="connsiteX3" fmla="*/ 1216562 w 1494437"/>
              <a:gd name="connsiteY3" fmla="*/ 1102059 h 2505720"/>
              <a:gd name="connsiteX4" fmla="*/ 1494437 w 1494437"/>
              <a:gd name="connsiteY4" fmla="*/ 1718249 h 2505720"/>
              <a:gd name="connsiteX0" fmla="*/ 0 w 1494437"/>
              <a:gd name="connsiteY0" fmla="*/ 1740605 h 2505117"/>
              <a:gd name="connsiteX1" fmla="*/ 351894 w 1494437"/>
              <a:gd name="connsiteY1" fmla="*/ 6000 h 2505117"/>
              <a:gd name="connsiteX2" fmla="*/ 935519 w 1494437"/>
              <a:gd name="connsiteY2" fmla="*/ 2490217 h 2505117"/>
              <a:gd name="connsiteX3" fmla="*/ 1329285 w 1494437"/>
              <a:gd name="connsiteY3" fmla="*/ 1084697 h 2505117"/>
              <a:gd name="connsiteX4" fmla="*/ 1494437 w 1494437"/>
              <a:gd name="connsiteY4" fmla="*/ 1718249 h 2505117"/>
              <a:gd name="connsiteX0" fmla="*/ 0 w 1572718"/>
              <a:gd name="connsiteY0" fmla="*/ 1740605 h 2505117"/>
              <a:gd name="connsiteX1" fmla="*/ 351894 w 1572718"/>
              <a:gd name="connsiteY1" fmla="*/ 6000 h 2505117"/>
              <a:gd name="connsiteX2" fmla="*/ 935519 w 1572718"/>
              <a:gd name="connsiteY2" fmla="*/ 2490217 h 2505117"/>
              <a:gd name="connsiteX3" fmla="*/ 1329285 w 1572718"/>
              <a:gd name="connsiteY3" fmla="*/ 1084697 h 2505117"/>
              <a:gd name="connsiteX4" fmla="*/ 1572718 w 1572718"/>
              <a:gd name="connsiteY4" fmla="*/ 1729824 h 2505117"/>
              <a:gd name="connsiteX0" fmla="*/ 0 w 1572718"/>
              <a:gd name="connsiteY0" fmla="*/ 1797481 h 2504120"/>
              <a:gd name="connsiteX1" fmla="*/ 351894 w 1572718"/>
              <a:gd name="connsiteY1" fmla="*/ 5003 h 2504120"/>
              <a:gd name="connsiteX2" fmla="*/ 935519 w 1572718"/>
              <a:gd name="connsiteY2" fmla="*/ 2489220 h 2504120"/>
              <a:gd name="connsiteX3" fmla="*/ 1329285 w 1572718"/>
              <a:gd name="connsiteY3" fmla="*/ 1083700 h 2504120"/>
              <a:gd name="connsiteX4" fmla="*/ 1572718 w 1572718"/>
              <a:gd name="connsiteY4" fmla="*/ 1728827 h 2504120"/>
              <a:gd name="connsiteX0" fmla="*/ 0 w 1572718"/>
              <a:gd name="connsiteY0" fmla="*/ 1757685 h 2504805"/>
              <a:gd name="connsiteX1" fmla="*/ 351894 w 1572718"/>
              <a:gd name="connsiteY1" fmla="*/ 5688 h 2504805"/>
              <a:gd name="connsiteX2" fmla="*/ 935519 w 1572718"/>
              <a:gd name="connsiteY2" fmla="*/ 2489905 h 2504805"/>
              <a:gd name="connsiteX3" fmla="*/ 1329285 w 1572718"/>
              <a:gd name="connsiteY3" fmla="*/ 1084385 h 2504805"/>
              <a:gd name="connsiteX4" fmla="*/ 1572718 w 1572718"/>
              <a:gd name="connsiteY4" fmla="*/ 1729512 h 2504805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35519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1998 h 2499118"/>
              <a:gd name="connsiteX1" fmla="*/ 351894 w 1572718"/>
              <a:gd name="connsiteY1" fmla="*/ 1 h 2499118"/>
              <a:gd name="connsiteX2" fmla="*/ 935519 w 1572718"/>
              <a:gd name="connsiteY2" fmla="*/ 2484218 h 2499118"/>
              <a:gd name="connsiteX3" fmla="*/ 1329285 w 1572718"/>
              <a:gd name="connsiteY3" fmla="*/ 1078698 h 2499118"/>
              <a:gd name="connsiteX4" fmla="*/ 1572718 w 1572718"/>
              <a:gd name="connsiteY4" fmla="*/ 1723825 h 2499118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489983"/>
              <a:gd name="connsiteX1" fmla="*/ 351894 w 1572718"/>
              <a:gd name="connsiteY1" fmla="*/ 5702 h 2489983"/>
              <a:gd name="connsiteX2" fmla="*/ 921347 w 1572718"/>
              <a:gd name="connsiteY2" fmla="*/ 2489919 h 2489983"/>
              <a:gd name="connsiteX3" fmla="*/ 1329285 w 1572718"/>
              <a:gd name="connsiteY3" fmla="*/ 1084399 h 2489983"/>
              <a:gd name="connsiteX4" fmla="*/ 1572718 w 1572718"/>
              <a:gd name="connsiteY4" fmla="*/ 1729526 h 2489983"/>
              <a:gd name="connsiteX0" fmla="*/ 0 w 1572718"/>
              <a:gd name="connsiteY0" fmla="*/ 1757699 h 2489919"/>
              <a:gd name="connsiteX1" fmla="*/ 351894 w 1572718"/>
              <a:gd name="connsiteY1" fmla="*/ 5702 h 2489919"/>
              <a:gd name="connsiteX2" fmla="*/ 921347 w 1572718"/>
              <a:gd name="connsiteY2" fmla="*/ 2489919 h 2489919"/>
              <a:gd name="connsiteX3" fmla="*/ 1329285 w 1572718"/>
              <a:gd name="connsiteY3" fmla="*/ 1084399 h 2489919"/>
              <a:gd name="connsiteX4" fmla="*/ 1572718 w 1572718"/>
              <a:gd name="connsiteY4" fmla="*/ 1729526 h 2489919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504126"/>
              <a:gd name="connsiteX1" fmla="*/ 351894 w 1572718"/>
              <a:gd name="connsiteY1" fmla="*/ 5702 h 2504126"/>
              <a:gd name="connsiteX2" fmla="*/ 921347 w 1572718"/>
              <a:gd name="connsiteY2" fmla="*/ 2489919 h 2504126"/>
              <a:gd name="connsiteX3" fmla="*/ 1329285 w 1572718"/>
              <a:gd name="connsiteY3" fmla="*/ 1084399 h 2504126"/>
              <a:gd name="connsiteX4" fmla="*/ 1572718 w 1572718"/>
              <a:gd name="connsiteY4" fmla="*/ 1729526 h 2504126"/>
              <a:gd name="connsiteX0" fmla="*/ 0 w 1572718"/>
              <a:gd name="connsiteY0" fmla="*/ 1757699 h 2504561"/>
              <a:gd name="connsiteX1" fmla="*/ 351894 w 1572718"/>
              <a:gd name="connsiteY1" fmla="*/ 5702 h 2504561"/>
              <a:gd name="connsiteX2" fmla="*/ 921347 w 1572718"/>
              <a:gd name="connsiteY2" fmla="*/ 2489919 h 2504561"/>
              <a:gd name="connsiteX3" fmla="*/ 1329285 w 1572718"/>
              <a:gd name="connsiteY3" fmla="*/ 1084399 h 2504561"/>
              <a:gd name="connsiteX4" fmla="*/ 1572718 w 1572718"/>
              <a:gd name="connsiteY4" fmla="*/ 1729526 h 2504561"/>
              <a:gd name="connsiteX0" fmla="*/ 0 w 1572718"/>
              <a:gd name="connsiteY0" fmla="*/ 1757699 h 2504112"/>
              <a:gd name="connsiteX1" fmla="*/ 351894 w 1572718"/>
              <a:gd name="connsiteY1" fmla="*/ 5702 h 2504112"/>
              <a:gd name="connsiteX2" fmla="*/ 921347 w 1572718"/>
              <a:gd name="connsiteY2" fmla="*/ 2489919 h 2504112"/>
              <a:gd name="connsiteX3" fmla="*/ 1329285 w 1572718"/>
              <a:gd name="connsiteY3" fmla="*/ 1084399 h 2504112"/>
              <a:gd name="connsiteX4" fmla="*/ 1572718 w 1572718"/>
              <a:gd name="connsiteY4" fmla="*/ 1729526 h 2504112"/>
              <a:gd name="connsiteX0" fmla="*/ 0 w 1572718"/>
              <a:gd name="connsiteY0" fmla="*/ 1751998 h 2498411"/>
              <a:gd name="connsiteX1" fmla="*/ 351894 w 1572718"/>
              <a:gd name="connsiteY1" fmla="*/ 1 h 2498411"/>
              <a:gd name="connsiteX2" fmla="*/ 921347 w 1572718"/>
              <a:gd name="connsiteY2" fmla="*/ 2484218 h 2498411"/>
              <a:gd name="connsiteX3" fmla="*/ 1329285 w 1572718"/>
              <a:gd name="connsiteY3" fmla="*/ 1078698 h 2498411"/>
              <a:gd name="connsiteX4" fmla="*/ 1572718 w 1572718"/>
              <a:gd name="connsiteY4" fmla="*/ 1723825 h 2498411"/>
              <a:gd name="connsiteX0" fmla="*/ 0 w 1572718"/>
              <a:gd name="connsiteY0" fmla="*/ 2009172 h 2762283"/>
              <a:gd name="connsiteX1" fmla="*/ 371219 w 1572718"/>
              <a:gd name="connsiteY1" fmla="*/ 0 h 2762283"/>
              <a:gd name="connsiteX2" fmla="*/ 921347 w 1572718"/>
              <a:gd name="connsiteY2" fmla="*/ 2741392 h 2762283"/>
              <a:gd name="connsiteX3" fmla="*/ 1329285 w 1572718"/>
              <a:gd name="connsiteY3" fmla="*/ 1335872 h 2762283"/>
              <a:gd name="connsiteX4" fmla="*/ 1572718 w 1572718"/>
              <a:gd name="connsiteY4" fmla="*/ 1980999 h 2762283"/>
              <a:gd name="connsiteX0" fmla="*/ 0 w 1572718"/>
              <a:gd name="connsiteY0" fmla="*/ 2010373 h 2387094"/>
              <a:gd name="connsiteX1" fmla="*/ 371219 w 1572718"/>
              <a:gd name="connsiteY1" fmla="*/ 1201 h 2387094"/>
              <a:gd name="connsiteX2" fmla="*/ 930366 w 1572718"/>
              <a:gd name="connsiteY2" fmla="*/ 2359212 h 2387094"/>
              <a:gd name="connsiteX3" fmla="*/ 1329285 w 1572718"/>
              <a:gd name="connsiteY3" fmla="*/ 1337073 h 2387094"/>
              <a:gd name="connsiteX4" fmla="*/ 1572718 w 1572718"/>
              <a:gd name="connsiteY4" fmla="*/ 1982200 h 2387094"/>
              <a:gd name="connsiteX0" fmla="*/ 0 w 1572718"/>
              <a:gd name="connsiteY0" fmla="*/ 2010373 h 2359221"/>
              <a:gd name="connsiteX1" fmla="*/ 371219 w 1572718"/>
              <a:gd name="connsiteY1" fmla="*/ 1201 h 2359221"/>
              <a:gd name="connsiteX2" fmla="*/ 930366 w 1572718"/>
              <a:gd name="connsiteY2" fmla="*/ 2359212 h 2359221"/>
              <a:gd name="connsiteX3" fmla="*/ 1329285 w 1572718"/>
              <a:gd name="connsiteY3" fmla="*/ 1337073 h 2359221"/>
              <a:gd name="connsiteX4" fmla="*/ 1572718 w 1572718"/>
              <a:gd name="connsiteY4" fmla="*/ 1982200 h 2359221"/>
              <a:gd name="connsiteX0" fmla="*/ 0 w 1572718"/>
              <a:gd name="connsiteY0" fmla="*/ 2009177 h 2358025"/>
              <a:gd name="connsiteX1" fmla="*/ 371219 w 1572718"/>
              <a:gd name="connsiteY1" fmla="*/ 5 h 2358025"/>
              <a:gd name="connsiteX2" fmla="*/ 930366 w 1572718"/>
              <a:gd name="connsiteY2" fmla="*/ 2358016 h 2358025"/>
              <a:gd name="connsiteX3" fmla="*/ 1329285 w 1572718"/>
              <a:gd name="connsiteY3" fmla="*/ 1335877 h 2358025"/>
              <a:gd name="connsiteX4" fmla="*/ 1572718 w 1572718"/>
              <a:gd name="connsiteY4" fmla="*/ 1981004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68853"/>
              <a:gd name="connsiteY0" fmla="*/ 2008011 h 2359240"/>
              <a:gd name="connsiteX1" fmla="*/ 369931 w 1568853"/>
              <a:gd name="connsiteY1" fmla="*/ 1220 h 2359240"/>
              <a:gd name="connsiteX2" fmla="*/ 929078 w 1568853"/>
              <a:gd name="connsiteY2" fmla="*/ 2359231 h 2359240"/>
              <a:gd name="connsiteX3" fmla="*/ 1327997 w 1568853"/>
              <a:gd name="connsiteY3" fmla="*/ 1337092 h 2359240"/>
              <a:gd name="connsiteX4" fmla="*/ 1568853 w 1568853"/>
              <a:gd name="connsiteY4" fmla="*/ 2006031 h 2359240"/>
              <a:gd name="connsiteX0" fmla="*/ 0 w 1570141"/>
              <a:gd name="connsiteY0" fmla="*/ 2005645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70141"/>
              <a:gd name="connsiteY0" fmla="*/ 2010374 h 2359222"/>
              <a:gd name="connsiteX1" fmla="*/ 371219 w 1570141"/>
              <a:gd name="connsiteY1" fmla="*/ 1202 h 2359222"/>
              <a:gd name="connsiteX2" fmla="*/ 930366 w 1570141"/>
              <a:gd name="connsiteY2" fmla="*/ 2359213 h 2359222"/>
              <a:gd name="connsiteX3" fmla="*/ 1329285 w 1570141"/>
              <a:gd name="connsiteY3" fmla="*/ 1337074 h 2359222"/>
              <a:gd name="connsiteX4" fmla="*/ 1570141 w 1570141"/>
              <a:gd name="connsiteY4" fmla="*/ 2006013 h 2359222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41" h="2359256">
                <a:moveTo>
                  <a:pt x="0" y="2005646"/>
                </a:moveTo>
                <a:cubicBezTo>
                  <a:pt x="209284" y="2008821"/>
                  <a:pt x="216158" y="-57697"/>
                  <a:pt x="371219" y="1236"/>
                </a:cubicBezTo>
                <a:cubicBezTo>
                  <a:pt x="526280" y="60169"/>
                  <a:pt x="738478" y="2355677"/>
                  <a:pt x="930366" y="2359247"/>
                </a:cubicBezTo>
                <a:cubicBezTo>
                  <a:pt x="1122254" y="2362817"/>
                  <a:pt x="1196889" y="1338825"/>
                  <a:pt x="1329285" y="1337108"/>
                </a:cubicBezTo>
                <a:cubicBezTo>
                  <a:pt x="1451074" y="1335529"/>
                  <a:pt x="1425315" y="2011603"/>
                  <a:pt x="1570141" y="2006047"/>
                </a:cubicBezTo>
              </a:path>
            </a:pathLst>
          </a:custGeom>
          <a:noFill/>
          <a:ln w="50800">
            <a:gradFill>
              <a:gsLst>
                <a:gs pos="0">
                  <a:srgbClr val="7030A0"/>
                </a:gs>
                <a:gs pos="84000">
                  <a:srgbClr val="FF0000"/>
                </a:gs>
                <a:gs pos="50000">
                  <a:srgbClr val="FFFF00"/>
                </a:gs>
                <a:gs pos="33000">
                  <a:srgbClr val="00B050"/>
                </a:gs>
                <a:gs pos="16000">
                  <a:srgbClr val="0070C0"/>
                </a:gs>
                <a:gs pos="67000">
                  <a:srgbClr val="FFC000"/>
                </a:gs>
                <a:gs pos="100000">
                  <a:srgbClr val="7030A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559792" y="3505200"/>
            <a:ext cx="2902054" cy="2359256"/>
          </a:xfrm>
          <a:custGeom>
            <a:avLst/>
            <a:gdLst>
              <a:gd name="connsiteX0" fmla="*/ 0 w 1841500"/>
              <a:gd name="connsiteY0" fmla="*/ 1024862 h 1553813"/>
              <a:gd name="connsiteX1" fmla="*/ 254000 w 1841500"/>
              <a:gd name="connsiteY1" fmla="*/ 8862 h 1553813"/>
              <a:gd name="connsiteX2" fmla="*/ 749300 w 1841500"/>
              <a:gd name="connsiteY2" fmla="*/ 1539212 h 1553813"/>
              <a:gd name="connsiteX3" fmla="*/ 1035050 w 1841500"/>
              <a:gd name="connsiteY3" fmla="*/ 802612 h 1553813"/>
              <a:gd name="connsiteX4" fmla="*/ 1162050 w 1841500"/>
              <a:gd name="connsiteY4" fmla="*/ 1177262 h 1553813"/>
              <a:gd name="connsiteX5" fmla="*/ 1377950 w 1841500"/>
              <a:gd name="connsiteY5" fmla="*/ 199362 h 1553813"/>
              <a:gd name="connsiteX6" fmla="*/ 1625600 w 1841500"/>
              <a:gd name="connsiteY6" fmla="*/ 1126462 h 1553813"/>
              <a:gd name="connsiteX7" fmla="*/ 1841500 w 1841500"/>
              <a:gd name="connsiteY7" fmla="*/ 739112 h 1553813"/>
              <a:gd name="connsiteX0" fmla="*/ 0 w 1841500"/>
              <a:gd name="connsiteY0" fmla="*/ 1031016 h 1741984"/>
              <a:gd name="connsiteX1" fmla="*/ 254000 w 1841500"/>
              <a:gd name="connsiteY1" fmla="*/ 15016 h 1741984"/>
              <a:gd name="connsiteX2" fmla="*/ 615310 w 1841500"/>
              <a:gd name="connsiteY2" fmla="*/ 1729516 h 1741984"/>
              <a:gd name="connsiteX3" fmla="*/ 1035050 w 1841500"/>
              <a:gd name="connsiteY3" fmla="*/ 808766 h 1741984"/>
              <a:gd name="connsiteX4" fmla="*/ 1162050 w 1841500"/>
              <a:gd name="connsiteY4" fmla="*/ 1183416 h 1741984"/>
              <a:gd name="connsiteX5" fmla="*/ 1377950 w 1841500"/>
              <a:gd name="connsiteY5" fmla="*/ 205516 h 1741984"/>
              <a:gd name="connsiteX6" fmla="*/ 1625600 w 1841500"/>
              <a:gd name="connsiteY6" fmla="*/ 1132616 h 1741984"/>
              <a:gd name="connsiteX7" fmla="*/ 1841500 w 1841500"/>
              <a:gd name="connsiteY7" fmla="*/ 745266 h 1741984"/>
              <a:gd name="connsiteX0" fmla="*/ 0 w 1841500"/>
              <a:gd name="connsiteY0" fmla="*/ 1447839 h 2158807"/>
              <a:gd name="connsiteX1" fmla="*/ 254000 w 1841500"/>
              <a:gd name="connsiteY1" fmla="*/ 431839 h 2158807"/>
              <a:gd name="connsiteX2" fmla="*/ 615310 w 1841500"/>
              <a:gd name="connsiteY2" fmla="*/ 2146339 h 2158807"/>
              <a:gd name="connsiteX3" fmla="*/ 1035050 w 1841500"/>
              <a:gd name="connsiteY3" fmla="*/ 1225589 h 2158807"/>
              <a:gd name="connsiteX4" fmla="*/ 1162050 w 1841500"/>
              <a:gd name="connsiteY4" fmla="*/ 1600239 h 2158807"/>
              <a:gd name="connsiteX5" fmla="*/ 1384821 w 1841500"/>
              <a:gd name="connsiteY5" fmla="*/ 39 h 2158807"/>
              <a:gd name="connsiteX6" fmla="*/ 1625600 w 1841500"/>
              <a:gd name="connsiteY6" fmla="*/ 1549439 h 2158807"/>
              <a:gd name="connsiteX7" fmla="*/ 1841500 w 1841500"/>
              <a:gd name="connsiteY7" fmla="*/ 1162089 h 2158807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8472"/>
              <a:gd name="connsiteX1" fmla="*/ 254000 w 1841500"/>
              <a:gd name="connsiteY1" fmla="*/ 433142 h 2158472"/>
              <a:gd name="connsiteX2" fmla="*/ 615310 w 1841500"/>
              <a:gd name="connsiteY2" fmla="*/ 2147642 h 2158472"/>
              <a:gd name="connsiteX3" fmla="*/ 907932 w 1841500"/>
              <a:gd name="connsiteY3" fmla="*/ 1195142 h 2158472"/>
              <a:gd name="connsiteX4" fmla="*/ 1220456 w 1841500"/>
              <a:gd name="connsiteY4" fmla="*/ 1855542 h 2158472"/>
              <a:gd name="connsiteX5" fmla="*/ 1384821 w 1841500"/>
              <a:gd name="connsiteY5" fmla="*/ 1342 h 2158472"/>
              <a:gd name="connsiteX6" fmla="*/ 1625600 w 1841500"/>
              <a:gd name="connsiteY6" fmla="*/ 1550742 h 2158472"/>
              <a:gd name="connsiteX7" fmla="*/ 1841500 w 1841500"/>
              <a:gd name="connsiteY7" fmla="*/ 1163392 h 2158472"/>
              <a:gd name="connsiteX0" fmla="*/ 0 w 1841500"/>
              <a:gd name="connsiteY0" fmla="*/ 1449142 h 2158010"/>
              <a:gd name="connsiteX1" fmla="*/ 254000 w 1841500"/>
              <a:gd name="connsiteY1" fmla="*/ 433142 h 2158010"/>
              <a:gd name="connsiteX2" fmla="*/ 615310 w 1841500"/>
              <a:gd name="connsiteY2" fmla="*/ 2147642 h 2158010"/>
              <a:gd name="connsiteX3" fmla="*/ 907932 w 1841500"/>
              <a:gd name="connsiteY3" fmla="*/ 1195142 h 2158010"/>
              <a:gd name="connsiteX4" fmla="*/ 1220456 w 1841500"/>
              <a:gd name="connsiteY4" fmla="*/ 1855542 h 2158010"/>
              <a:gd name="connsiteX5" fmla="*/ 1384821 w 1841500"/>
              <a:gd name="connsiteY5" fmla="*/ 1342 h 2158010"/>
              <a:gd name="connsiteX6" fmla="*/ 1625600 w 1841500"/>
              <a:gd name="connsiteY6" fmla="*/ 1550742 h 2158010"/>
              <a:gd name="connsiteX7" fmla="*/ 1841500 w 1841500"/>
              <a:gd name="connsiteY7" fmla="*/ 1163392 h 2158010"/>
              <a:gd name="connsiteX0" fmla="*/ 0 w 1841500"/>
              <a:gd name="connsiteY0" fmla="*/ 1448983 h 2157851"/>
              <a:gd name="connsiteX1" fmla="*/ 254000 w 1841500"/>
              <a:gd name="connsiteY1" fmla="*/ 432983 h 2157851"/>
              <a:gd name="connsiteX2" fmla="*/ 615310 w 1841500"/>
              <a:gd name="connsiteY2" fmla="*/ 2147483 h 2157851"/>
              <a:gd name="connsiteX3" fmla="*/ 907932 w 1841500"/>
              <a:gd name="connsiteY3" fmla="*/ 1194983 h 2157851"/>
              <a:gd name="connsiteX4" fmla="*/ 1220456 w 1841500"/>
              <a:gd name="connsiteY4" fmla="*/ 1855383 h 2157851"/>
              <a:gd name="connsiteX5" fmla="*/ 1384821 w 1841500"/>
              <a:gd name="connsiteY5" fmla="*/ 1183 h 2157851"/>
              <a:gd name="connsiteX6" fmla="*/ 1625600 w 1841500"/>
              <a:gd name="connsiteY6" fmla="*/ 1550583 h 2157851"/>
              <a:gd name="connsiteX7" fmla="*/ 1841500 w 1841500"/>
              <a:gd name="connsiteY7" fmla="*/ 1163233 h 2157851"/>
              <a:gd name="connsiteX0" fmla="*/ 0 w 1841500"/>
              <a:gd name="connsiteY0" fmla="*/ 1448240 h 2157108"/>
              <a:gd name="connsiteX1" fmla="*/ 254000 w 1841500"/>
              <a:gd name="connsiteY1" fmla="*/ 432240 h 2157108"/>
              <a:gd name="connsiteX2" fmla="*/ 615310 w 1841500"/>
              <a:gd name="connsiteY2" fmla="*/ 2146740 h 2157108"/>
              <a:gd name="connsiteX3" fmla="*/ 907932 w 1841500"/>
              <a:gd name="connsiteY3" fmla="*/ 1194240 h 2157108"/>
              <a:gd name="connsiteX4" fmla="*/ 1220456 w 1841500"/>
              <a:gd name="connsiteY4" fmla="*/ 1854640 h 2157108"/>
              <a:gd name="connsiteX5" fmla="*/ 1384821 w 1841500"/>
              <a:gd name="connsiteY5" fmla="*/ 440 h 2157108"/>
              <a:gd name="connsiteX6" fmla="*/ 1690877 w 1841500"/>
              <a:gd name="connsiteY6" fmla="*/ 1664140 h 2157108"/>
              <a:gd name="connsiteX7" fmla="*/ 1841500 w 1841500"/>
              <a:gd name="connsiteY7" fmla="*/ 1162490 h 2157108"/>
              <a:gd name="connsiteX0" fmla="*/ 0 w 1841500"/>
              <a:gd name="connsiteY0" fmla="*/ 1448296 h 2157164"/>
              <a:gd name="connsiteX1" fmla="*/ 254000 w 1841500"/>
              <a:gd name="connsiteY1" fmla="*/ 432296 h 2157164"/>
              <a:gd name="connsiteX2" fmla="*/ 615310 w 1841500"/>
              <a:gd name="connsiteY2" fmla="*/ 2146796 h 2157164"/>
              <a:gd name="connsiteX3" fmla="*/ 907932 w 1841500"/>
              <a:gd name="connsiteY3" fmla="*/ 1194296 h 2157164"/>
              <a:gd name="connsiteX4" fmla="*/ 1220456 w 1841500"/>
              <a:gd name="connsiteY4" fmla="*/ 1854696 h 2157164"/>
              <a:gd name="connsiteX5" fmla="*/ 1384821 w 1841500"/>
              <a:gd name="connsiteY5" fmla="*/ 496 h 2157164"/>
              <a:gd name="connsiteX6" fmla="*/ 1690877 w 1841500"/>
              <a:gd name="connsiteY6" fmla="*/ 1664196 h 2157164"/>
              <a:gd name="connsiteX7" fmla="*/ 1841500 w 1841500"/>
              <a:gd name="connsiteY7" fmla="*/ 1162546 h 2157164"/>
              <a:gd name="connsiteX0" fmla="*/ 0 w 1690877"/>
              <a:gd name="connsiteY0" fmla="*/ 1448296 h 2157164"/>
              <a:gd name="connsiteX1" fmla="*/ 254000 w 1690877"/>
              <a:gd name="connsiteY1" fmla="*/ 432296 h 2157164"/>
              <a:gd name="connsiteX2" fmla="*/ 615310 w 1690877"/>
              <a:gd name="connsiteY2" fmla="*/ 2146796 h 2157164"/>
              <a:gd name="connsiteX3" fmla="*/ 907932 w 1690877"/>
              <a:gd name="connsiteY3" fmla="*/ 1194296 h 2157164"/>
              <a:gd name="connsiteX4" fmla="*/ 1220456 w 1690877"/>
              <a:gd name="connsiteY4" fmla="*/ 1854696 h 2157164"/>
              <a:gd name="connsiteX5" fmla="*/ 1384821 w 1690877"/>
              <a:gd name="connsiteY5" fmla="*/ 496 h 2157164"/>
              <a:gd name="connsiteX6" fmla="*/ 1690877 w 1690877"/>
              <a:gd name="connsiteY6" fmla="*/ 1664196 h 2157164"/>
              <a:gd name="connsiteX0" fmla="*/ 0 w 1690877"/>
              <a:gd name="connsiteY0" fmla="*/ 1448240 h 2157108"/>
              <a:gd name="connsiteX1" fmla="*/ 254000 w 1690877"/>
              <a:gd name="connsiteY1" fmla="*/ 432240 h 2157108"/>
              <a:gd name="connsiteX2" fmla="*/ 615310 w 1690877"/>
              <a:gd name="connsiteY2" fmla="*/ 2146740 h 2157108"/>
              <a:gd name="connsiteX3" fmla="*/ 907932 w 1690877"/>
              <a:gd name="connsiteY3" fmla="*/ 1194240 h 2157108"/>
              <a:gd name="connsiteX4" fmla="*/ 1220456 w 1690877"/>
              <a:gd name="connsiteY4" fmla="*/ 1854640 h 2157108"/>
              <a:gd name="connsiteX5" fmla="*/ 1384821 w 1690877"/>
              <a:gd name="connsiteY5" fmla="*/ 440 h 2157108"/>
              <a:gd name="connsiteX6" fmla="*/ 1690877 w 1690877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50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5787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260214"/>
              <a:gd name="connsiteX1" fmla="*/ 298663 w 1735540"/>
              <a:gd name="connsiteY1" fmla="*/ 432300 h 2260214"/>
              <a:gd name="connsiteX2" fmla="*/ 659973 w 1735540"/>
              <a:gd name="connsiteY2" fmla="*/ 2146800 h 2260214"/>
              <a:gd name="connsiteX3" fmla="*/ 1089902 w 1735540"/>
              <a:gd name="connsiteY3" fmla="*/ 1867400 h 2260214"/>
              <a:gd name="connsiteX4" fmla="*/ 1429484 w 1735540"/>
              <a:gd name="connsiteY4" fmla="*/ 500 h 2260214"/>
              <a:gd name="connsiteX5" fmla="*/ 1735540 w 1735540"/>
              <a:gd name="connsiteY5" fmla="*/ 1664200 h 2260214"/>
              <a:gd name="connsiteX0" fmla="*/ 0 w 1735540"/>
              <a:gd name="connsiteY0" fmla="*/ 1663406 h 2149013"/>
              <a:gd name="connsiteX1" fmla="*/ 298663 w 1735540"/>
              <a:gd name="connsiteY1" fmla="*/ 432300 h 2149013"/>
              <a:gd name="connsiteX2" fmla="*/ 659973 w 1735540"/>
              <a:gd name="connsiteY2" fmla="*/ 2146800 h 2149013"/>
              <a:gd name="connsiteX3" fmla="*/ 1429484 w 1735540"/>
              <a:gd name="connsiteY3" fmla="*/ 500 h 2149013"/>
              <a:gd name="connsiteX4" fmla="*/ 1735540 w 1735540"/>
              <a:gd name="connsiteY4" fmla="*/ 1664200 h 2149013"/>
              <a:gd name="connsiteX0" fmla="*/ 0 w 1735540"/>
              <a:gd name="connsiteY0" fmla="*/ 1663406 h 2414983"/>
              <a:gd name="connsiteX1" fmla="*/ 298663 w 1735540"/>
              <a:gd name="connsiteY1" fmla="*/ 432300 h 2414983"/>
              <a:gd name="connsiteX2" fmla="*/ 935519 w 1735540"/>
              <a:gd name="connsiteY2" fmla="*/ 2413018 h 2414983"/>
              <a:gd name="connsiteX3" fmla="*/ 1429484 w 1735540"/>
              <a:gd name="connsiteY3" fmla="*/ 500 h 2414983"/>
              <a:gd name="connsiteX4" fmla="*/ 1735540 w 1735540"/>
              <a:gd name="connsiteY4" fmla="*/ 1664200 h 2414983"/>
              <a:gd name="connsiteX0" fmla="*/ 0 w 1735540"/>
              <a:gd name="connsiteY0" fmla="*/ 1740605 h 2490262"/>
              <a:gd name="connsiteX1" fmla="*/ 32684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490262"/>
              <a:gd name="connsiteX1" fmla="*/ 35189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505720"/>
              <a:gd name="connsiteX1" fmla="*/ 351894 w 1735540"/>
              <a:gd name="connsiteY1" fmla="*/ 6000 h 2505720"/>
              <a:gd name="connsiteX2" fmla="*/ 935519 w 1735540"/>
              <a:gd name="connsiteY2" fmla="*/ 2490217 h 2505720"/>
              <a:gd name="connsiteX3" fmla="*/ 1216562 w 1735540"/>
              <a:gd name="connsiteY3" fmla="*/ 1102059 h 2505720"/>
              <a:gd name="connsiteX4" fmla="*/ 1735540 w 1735540"/>
              <a:gd name="connsiteY4" fmla="*/ 1741399 h 2505720"/>
              <a:gd name="connsiteX0" fmla="*/ 0 w 1494437"/>
              <a:gd name="connsiteY0" fmla="*/ 1740605 h 2505720"/>
              <a:gd name="connsiteX1" fmla="*/ 351894 w 1494437"/>
              <a:gd name="connsiteY1" fmla="*/ 6000 h 2505720"/>
              <a:gd name="connsiteX2" fmla="*/ 935519 w 1494437"/>
              <a:gd name="connsiteY2" fmla="*/ 2490217 h 2505720"/>
              <a:gd name="connsiteX3" fmla="*/ 1216562 w 1494437"/>
              <a:gd name="connsiteY3" fmla="*/ 1102059 h 2505720"/>
              <a:gd name="connsiteX4" fmla="*/ 1494437 w 1494437"/>
              <a:gd name="connsiteY4" fmla="*/ 1718249 h 2505720"/>
              <a:gd name="connsiteX0" fmla="*/ 0 w 1494437"/>
              <a:gd name="connsiteY0" fmla="*/ 1740605 h 2505117"/>
              <a:gd name="connsiteX1" fmla="*/ 351894 w 1494437"/>
              <a:gd name="connsiteY1" fmla="*/ 6000 h 2505117"/>
              <a:gd name="connsiteX2" fmla="*/ 935519 w 1494437"/>
              <a:gd name="connsiteY2" fmla="*/ 2490217 h 2505117"/>
              <a:gd name="connsiteX3" fmla="*/ 1329285 w 1494437"/>
              <a:gd name="connsiteY3" fmla="*/ 1084697 h 2505117"/>
              <a:gd name="connsiteX4" fmla="*/ 1494437 w 1494437"/>
              <a:gd name="connsiteY4" fmla="*/ 1718249 h 2505117"/>
              <a:gd name="connsiteX0" fmla="*/ 0 w 1572718"/>
              <a:gd name="connsiteY0" fmla="*/ 1740605 h 2505117"/>
              <a:gd name="connsiteX1" fmla="*/ 351894 w 1572718"/>
              <a:gd name="connsiteY1" fmla="*/ 6000 h 2505117"/>
              <a:gd name="connsiteX2" fmla="*/ 935519 w 1572718"/>
              <a:gd name="connsiteY2" fmla="*/ 2490217 h 2505117"/>
              <a:gd name="connsiteX3" fmla="*/ 1329285 w 1572718"/>
              <a:gd name="connsiteY3" fmla="*/ 1084697 h 2505117"/>
              <a:gd name="connsiteX4" fmla="*/ 1572718 w 1572718"/>
              <a:gd name="connsiteY4" fmla="*/ 1729824 h 2505117"/>
              <a:gd name="connsiteX0" fmla="*/ 0 w 1572718"/>
              <a:gd name="connsiteY0" fmla="*/ 1797481 h 2504120"/>
              <a:gd name="connsiteX1" fmla="*/ 351894 w 1572718"/>
              <a:gd name="connsiteY1" fmla="*/ 5003 h 2504120"/>
              <a:gd name="connsiteX2" fmla="*/ 935519 w 1572718"/>
              <a:gd name="connsiteY2" fmla="*/ 2489220 h 2504120"/>
              <a:gd name="connsiteX3" fmla="*/ 1329285 w 1572718"/>
              <a:gd name="connsiteY3" fmla="*/ 1083700 h 2504120"/>
              <a:gd name="connsiteX4" fmla="*/ 1572718 w 1572718"/>
              <a:gd name="connsiteY4" fmla="*/ 1728827 h 2504120"/>
              <a:gd name="connsiteX0" fmla="*/ 0 w 1572718"/>
              <a:gd name="connsiteY0" fmla="*/ 1757685 h 2504805"/>
              <a:gd name="connsiteX1" fmla="*/ 351894 w 1572718"/>
              <a:gd name="connsiteY1" fmla="*/ 5688 h 2504805"/>
              <a:gd name="connsiteX2" fmla="*/ 935519 w 1572718"/>
              <a:gd name="connsiteY2" fmla="*/ 2489905 h 2504805"/>
              <a:gd name="connsiteX3" fmla="*/ 1329285 w 1572718"/>
              <a:gd name="connsiteY3" fmla="*/ 1084385 h 2504805"/>
              <a:gd name="connsiteX4" fmla="*/ 1572718 w 1572718"/>
              <a:gd name="connsiteY4" fmla="*/ 1729512 h 2504805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35519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1998 h 2499118"/>
              <a:gd name="connsiteX1" fmla="*/ 351894 w 1572718"/>
              <a:gd name="connsiteY1" fmla="*/ 1 h 2499118"/>
              <a:gd name="connsiteX2" fmla="*/ 935519 w 1572718"/>
              <a:gd name="connsiteY2" fmla="*/ 2484218 h 2499118"/>
              <a:gd name="connsiteX3" fmla="*/ 1329285 w 1572718"/>
              <a:gd name="connsiteY3" fmla="*/ 1078698 h 2499118"/>
              <a:gd name="connsiteX4" fmla="*/ 1572718 w 1572718"/>
              <a:gd name="connsiteY4" fmla="*/ 1723825 h 2499118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489983"/>
              <a:gd name="connsiteX1" fmla="*/ 351894 w 1572718"/>
              <a:gd name="connsiteY1" fmla="*/ 5702 h 2489983"/>
              <a:gd name="connsiteX2" fmla="*/ 921347 w 1572718"/>
              <a:gd name="connsiteY2" fmla="*/ 2489919 h 2489983"/>
              <a:gd name="connsiteX3" fmla="*/ 1329285 w 1572718"/>
              <a:gd name="connsiteY3" fmla="*/ 1084399 h 2489983"/>
              <a:gd name="connsiteX4" fmla="*/ 1572718 w 1572718"/>
              <a:gd name="connsiteY4" fmla="*/ 1729526 h 2489983"/>
              <a:gd name="connsiteX0" fmla="*/ 0 w 1572718"/>
              <a:gd name="connsiteY0" fmla="*/ 1757699 h 2489919"/>
              <a:gd name="connsiteX1" fmla="*/ 351894 w 1572718"/>
              <a:gd name="connsiteY1" fmla="*/ 5702 h 2489919"/>
              <a:gd name="connsiteX2" fmla="*/ 921347 w 1572718"/>
              <a:gd name="connsiteY2" fmla="*/ 2489919 h 2489919"/>
              <a:gd name="connsiteX3" fmla="*/ 1329285 w 1572718"/>
              <a:gd name="connsiteY3" fmla="*/ 1084399 h 2489919"/>
              <a:gd name="connsiteX4" fmla="*/ 1572718 w 1572718"/>
              <a:gd name="connsiteY4" fmla="*/ 1729526 h 2489919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504126"/>
              <a:gd name="connsiteX1" fmla="*/ 351894 w 1572718"/>
              <a:gd name="connsiteY1" fmla="*/ 5702 h 2504126"/>
              <a:gd name="connsiteX2" fmla="*/ 921347 w 1572718"/>
              <a:gd name="connsiteY2" fmla="*/ 2489919 h 2504126"/>
              <a:gd name="connsiteX3" fmla="*/ 1329285 w 1572718"/>
              <a:gd name="connsiteY3" fmla="*/ 1084399 h 2504126"/>
              <a:gd name="connsiteX4" fmla="*/ 1572718 w 1572718"/>
              <a:gd name="connsiteY4" fmla="*/ 1729526 h 2504126"/>
              <a:gd name="connsiteX0" fmla="*/ 0 w 1572718"/>
              <a:gd name="connsiteY0" fmla="*/ 1757699 h 2504561"/>
              <a:gd name="connsiteX1" fmla="*/ 351894 w 1572718"/>
              <a:gd name="connsiteY1" fmla="*/ 5702 h 2504561"/>
              <a:gd name="connsiteX2" fmla="*/ 921347 w 1572718"/>
              <a:gd name="connsiteY2" fmla="*/ 2489919 h 2504561"/>
              <a:gd name="connsiteX3" fmla="*/ 1329285 w 1572718"/>
              <a:gd name="connsiteY3" fmla="*/ 1084399 h 2504561"/>
              <a:gd name="connsiteX4" fmla="*/ 1572718 w 1572718"/>
              <a:gd name="connsiteY4" fmla="*/ 1729526 h 2504561"/>
              <a:gd name="connsiteX0" fmla="*/ 0 w 1572718"/>
              <a:gd name="connsiteY0" fmla="*/ 1757699 h 2504112"/>
              <a:gd name="connsiteX1" fmla="*/ 351894 w 1572718"/>
              <a:gd name="connsiteY1" fmla="*/ 5702 h 2504112"/>
              <a:gd name="connsiteX2" fmla="*/ 921347 w 1572718"/>
              <a:gd name="connsiteY2" fmla="*/ 2489919 h 2504112"/>
              <a:gd name="connsiteX3" fmla="*/ 1329285 w 1572718"/>
              <a:gd name="connsiteY3" fmla="*/ 1084399 h 2504112"/>
              <a:gd name="connsiteX4" fmla="*/ 1572718 w 1572718"/>
              <a:gd name="connsiteY4" fmla="*/ 1729526 h 2504112"/>
              <a:gd name="connsiteX0" fmla="*/ 0 w 1572718"/>
              <a:gd name="connsiteY0" fmla="*/ 1751998 h 2498411"/>
              <a:gd name="connsiteX1" fmla="*/ 351894 w 1572718"/>
              <a:gd name="connsiteY1" fmla="*/ 1 h 2498411"/>
              <a:gd name="connsiteX2" fmla="*/ 921347 w 1572718"/>
              <a:gd name="connsiteY2" fmla="*/ 2484218 h 2498411"/>
              <a:gd name="connsiteX3" fmla="*/ 1329285 w 1572718"/>
              <a:gd name="connsiteY3" fmla="*/ 1078698 h 2498411"/>
              <a:gd name="connsiteX4" fmla="*/ 1572718 w 1572718"/>
              <a:gd name="connsiteY4" fmla="*/ 1723825 h 2498411"/>
              <a:gd name="connsiteX0" fmla="*/ 0 w 1572718"/>
              <a:gd name="connsiteY0" fmla="*/ 2009172 h 2762283"/>
              <a:gd name="connsiteX1" fmla="*/ 371219 w 1572718"/>
              <a:gd name="connsiteY1" fmla="*/ 0 h 2762283"/>
              <a:gd name="connsiteX2" fmla="*/ 921347 w 1572718"/>
              <a:gd name="connsiteY2" fmla="*/ 2741392 h 2762283"/>
              <a:gd name="connsiteX3" fmla="*/ 1329285 w 1572718"/>
              <a:gd name="connsiteY3" fmla="*/ 1335872 h 2762283"/>
              <a:gd name="connsiteX4" fmla="*/ 1572718 w 1572718"/>
              <a:gd name="connsiteY4" fmla="*/ 1980999 h 2762283"/>
              <a:gd name="connsiteX0" fmla="*/ 0 w 1572718"/>
              <a:gd name="connsiteY0" fmla="*/ 2010373 h 2387094"/>
              <a:gd name="connsiteX1" fmla="*/ 371219 w 1572718"/>
              <a:gd name="connsiteY1" fmla="*/ 1201 h 2387094"/>
              <a:gd name="connsiteX2" fmla="*/ 930366 w 1572718"/>
              <a:gd name="connsiteY2" fmla="*/ 2359212 h 2387094"/>
              <a:gd name="connsiteX3" fmla="*/ 1329285 w 1572718"/>
              <a:gd name="connsiteY3" fmla="*/ 1337073 h 2387094"/>
              <a:gd name="connsiteX4" fmla="*/ 1572718 w 1572718"/>
              <a:gd name="connsiteY4" fmla="*/ 1982200 h 2387094"/>
              <a:gd name="connsiteX0" fmla="*/ 0 w 1572718"/>
              <a:gd name="connsiteY0" fmla="*/ 2010373 h 2359221"/>
              <a:gd name="connsiteX1" fmla="*/ 371219 w 1572718"/>
              <a:gd name="connsiteY1" fmla="*/ 1201 h 2359221"/>
              <a:gd name="connsiteX2" fmla="*/ 930366 w 1572718"/>
              <a:gd name="connsiteY2" fmla="*/ 2359212 h 2359221"/>
              <a:gd name="connsiteX3" fmla="*/ 1329285 w 1572718"/>
              <a:gd name="connsiteY3" fmla="*/ 1337073 h 2359221"/>
              <a:gd name="connsiteX4" fmla="*/ 1572718 w 1572718"/>
              <a:gd name="connsiteY4" fmla="*/ 1982200 h 2359221"/>
              <a:gd name="connsiteX0" fmla="*/ 0 w 1572718"/>
              <a:gd name="connsiteY0" fmla="*/ 2009177 h 2358025"/>
              <a:gd name="connsiteX1" fmla="*/ 371219 w 1572718"/>
              <a:gd name="connsiteY1" fmla="*/ 5 h 2358025"/>
              <a:gd name="connsiteX2" fmla="*/ 930366 w 1572718"/>
              <a:gd name="connsiteY2" fmla="*/ 2358016 h 2358025"/>
              <a:gd name="connsiteX3" fmla="*/ 1329285 w 1572718"/>
              <a:gd name="connsiteY3" fmla="*/ 1335877 h 2358025"/>
              <a:gd name="connsiteX4" fmla="*/ 1572718 w 1572718"/>
              <a:gd name="connsiteY4" fmla="*/ 1981004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68853"/>
              <a:gd name="connsiteY0" fmla="*/ 2008011 h 2359240"/>
              <a:gd name="connsiteX1" fmla="*/ 369931 w 1568853"/>
              <a:gd name="connsiteY1" fmla="*/ 1220 h 2359240"/>
              <a:gd name="connsiteX2" fmla="*/ 929078 w 1568853"/>
              <a:gd name="connsiteY2" fmla="*/ 2359231 h 2359240"/>
              <a:gd name="connsiteX3" fmla="*/ 1327997 w 1568853"/>
              <a:gd name="connsiteY3" fmla="*/ 1337092 h 2359240"/>
              <a:gd name="connsiteX4" fmla="*/ 1568853 w 1568853"/>
              <a:gd name="connsiteY4" fmla="*/ 2006031 h 2359240"/>
              <a:gd name="connsiteX0" fmla="*/ 0 w 1570141"/>
              <a:gd name="connsiteY0" fmla="*/ 2005645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70141"/>
              <a:gd name="connsiteY0" fmla="*/ 2010374 h 2359222"/>
              <a:gd name="connsiteX1" fmla="*/ 371219 w 1570141"/>
              <a:gd name="connsiteY1" fmla="*/ 1202 h 2359222"/>
              <a:gd name="connsiteX2" fmla="*/ 930366 w 1570141"/>
              <a:gd name="connsiteY2" fmla="*/ 2359213 h 2359222"/>
              <a:gd name="connsiteX3" fmla="*/ 1329285 w 1570141"/>
              <a:gd name="connsiteY3" fmla="*/ 1337074 h 2359222"/>
              <a:gd name="connsiteX4" fmla="*/ 1570141 w 1570141"/>
              <a:gd name="connsiteY4" fmla="*/ 2006013 h 2359222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41" h="2359256">
                <a:moveTo>
                  <a:pt x="0" y="2005646"/>
                </a:moveTo>
                <a:cubicBezTo>
                  <a:pt x="209284" y="2008821"/>
                  <a:pt x="216158" y="-57697"/>
                  <a:pt x="371219" y="1236"/>
                </a:cubicBezTo>
                <a:cubicBezTo>
                  <a:pt x="526280" y="60169"/>
                  <a:pt x="738478" y="2355677"/>
                  <a:pt x="930366" y="2359247"/>
                </a:cubicBezTo>
                <a:cubicBezTo>
                  <a:pt x="1122254" y="2362817"/>
                  <a:pt x="1196889" y="1338825"/>
                  <a:pt x="1329285" y="1337108"/>
                </a:cubicBezTo>
                <a:cubicBezTo>
                  <a:pt x="1451074" y="1335529"/>
                  <a:pt x="1425315" y="2011603"/>
                  <a:pt x="1570141" y="2006047"/>
                </a:cubicBezTo>
              </a:path>
            </a:pathLst>
          </a:custGeom>
          <a:noFill/>
          <a:ln w="50800">
            <a:gradFill>
              <a:gsLst>
                <a:gs pos="0">
                  <a:srgbClr val="7030A0"/>
                </a:gs>
                <a:gs pos="84000">
                  <a:srgbClr val="FF0000"/>
                </a:gs>
                <a:gs pos="50000">
                  <a:srgbClr val="FFFF00"/>
                </a:gs>
                <a:gs pos="33000">
                  <a:srgbClr val="00B050"/>
                </a:gs>
                <a:gs pos="16000">
                  <a:srgbClr val="0070C0"/>
                </a:gs>
                <a:gs pos="67000">
                  <a:srgbClr val="FFC000"/>
                </a:gs>
                <a:gs pos="100000">
                  <a:srgbClr val="7030A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458671" y="3505200"/>
            <a:ext cx="2902054" cy="2359256"/>
          </a:xfrm>
          <a:custGeom>
            <a:avLst/>
            <a:gdLst>
              <a:gd name="connsiteX0" fmla="*/ 0 w 1841500"/>
              <a:gd name="connsiteY0" fmla="*/ 1024862 h 1553813"/>
              <a:gd name="connsiteX1" fmla="*/ 254000 w 1841500"/>
              <a:gd name="connsiteY1" fmla="*/ 8862 h 1553813"/>
              <a:gd name="connsiteX2" fmla="*/ 749300 w 1841500"/>
              <a:gd name="connsiteY2" fmla="*/ 1539212 h 1553813"/>
              <a:gd name="connsiteX3" fmla="*/ 1035050 w 1841500"/>
              <a:gd name="connsiteY3" fmla="*/ 802612 h 1553813"/>
              <a:gd name="connsiteX4" fmla="*/ 1162050 w 1841500"/>
              <a:gd name="connsiteY4" fmla="*/ 1177262 h 1553813"/>
              <a:gd name="connsiteX5" fmla="*/ 1377950 w 1841500"/>
              <a:gd name="connsiteY5" fmla="*/ 199362 h 1553813"/>
              <a:gd name="connsiteX6" fmla="*/ 1625600 w 1841500"/>
              <a:gd name="connsiteY6" fmla="*/ 1126462 h 1553813"/>
              <a:gd name="connsiteX7" fmla="*/ 1841500 w 1841500"/>
              <a:gd name="connsiteY7" fmla="*/ 739112 h 1553813"/>
              <a:gd name="connsiteX0" fmla="*/ 0 w 1841500"/>
              <a:gd name="connsiteY0" fmla="*/ 1031016 h 1741984"/>
              <a:gd name="connsiteX1" fmla="*/ 254000 w 1841500"/>
              <a:gd name="connsiteY1" fmla="*/ 15016 h 1741984"/>
              <a:gd name="connsiteX2" fmla="*/ 615310 w 1841500"/>
              <a:gd name="connsiteY2" fmla="*/ 1729516 h 1741984"/>
              <a:gd name="connsiteX3" fmla="*/ 1035050 w 1841500"/>
              <a:gd name="connsiteY3" fmla="*/ 808766 h 1741984"/>
              <a:gd name="connsiteX4" fmla="*/ 1162050 w 1841500"/>
              <a:gd name="connsiteY4" fmla="*/ 1183416 h 1741984"/>
              <a:gd name="connsiteX5" fmla="*/ 1377950 w 1841500"/>
              <a:gd name="connsiteY5" fmla="*/ 205516 h 1741984"/>
              <a:gd name="connsiteX6" fmla="*/ 1625600 w 1841500"/>
              <a:gd name="connsiteY6" fmla="*/ 1132616 h 1741984"/>
              <a:gd name="connsiteX7" fmla="*/ 1841500 w 1841500"/>
              <a:gd name="connsiteY7" fmla="*/ 745266 h 1741984"/>
              <a:gd name="connsiteX0" fmla="*/ 0 w 1841500"/>
              <a:gd name="connsiteY0" fmla="*/ 1447839 h 2158807"/>
              <a:gd name="connsiteX1" fmla="*/ 254000 w 1841500"/>
              <a:gd name="connsiteY1" fmla="*/ 431839 h 2158807"/>
              <a:gd name="connsiteX2" fmla="*/ 615310 w 1841500"/>
              <a:gd name="connsiteY2" fmla="*/ 2146339 h 2158807"/>
              <a:gd name="connsiteX3" fmla="*/ 1035050 w 1841500"/>
              <a:gd name="connsiteY3" fmla="*/ 1225589 h 2158807"/>
              <a:gd name="connsiteX4" fmla="*/ 1162050 w 1841500"/>
              <a:gd name="connsiteY4" fmla="*/ 1600239 h 2158807"/>
              <a:gd name="connsiteX5" fmla="*/ 1384821 w 1841500"/>
              <a:gd name="connsiteY5" fmla="*/ 39 h 2158807"/>
              <a:gd name="connsiteX6" fmla="*/ 1625600 w 1841500"/>
              <a:gd name="connsiteY6" fmla="*/ 1549439 h 2158807"/>
              <a:gd name="connsiteX7" fmla="*/ 1841500 w 1841500"/>
              <a:gd name="connsiteY7" fmla="*/ 1162089 h 2158807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8472"/>
              <a:gd name="connsiteX1" fmla="*/ 254000 w 1841500"/>
              <a:gd name="connsiteY1" fmla="*/ 433142 h 2158472"/>
              <a:gd name="connsiteX2" fmla="*/ 615310 w 1841500"/>
              <a:gd name="connsiteY2" fmla="*/ 2147642 h 2158472"/>
              <a:gd name="connsiteX3" fmla="*/ 907932 w 1841500"/>
              <a:gd name="connsiteY3" fmla="*/ 1195142 h 2158472"/>
              <a:gd name="connsiteX4" fmla="*/ 1220456 w 1841500"/>
              <a:gd name="connsiteY4" fmla="*/ 1855542 h 2158472"/>
              <a:gd name="connsiteX5" fmla="*/ 1384821 w 1841500"/>
              <a:gd name="connsiteY5" fmla="*/ 1342 h 2158472"/>
              <a:gd name="connsiteX6" fmla="*/ 1625600 w 1841500"/>
              <a:gd name="connsiteY6" fmla="*/ 1550742 h 2158472"/>
              <a:gd name="connsiteX7" fmla="*/ 1841500 w 1841500"/>
              <a:gd name="connsiteY7" fmla="*/ 1163392 h 2158472"/>
              <a:gd name="connsiteX0" fmla="*/ 0 w 1841500"/>
              <a:gd name="connsiteY0" fmla="*/ 1449142 h 2158010"/>
              <a:gd name="connsiteX1" fmla="*/ 254000 w 1841500"/>
              <a:gd name="connsiteY1" fmla="*/ 433142 h 2158010"/>
              <a:gd name="connsiteX2" fmla="*/ 615310 w 1841500"/>
              <a:gd name="connsiteY2" fmla="*/ 2147642 h 2158010"/>
              <a:gd name="connsiteX3" fmla="*/ 907932 w 1841500"/>
              <a:gd name="connsiteY3" fmla="*/ 1195142 h 2158010"/>
              <a:gd name="connsiteX4" fmla="*/ 1220456 w 1841500"/>
              <a:gd name="connsiteY4" fmla="*/ 1855542 h 2158010"/>
              <a:gd name="connsiteX5" fmla="*/ 1384821 w 1841500"/>
              <a:gd name="connsiteY5" fmla="*/ 1342 h 2158010"/>
              <a:gd name="connsiteX6" fmla="*/ 1625600 w 1841500"/>
              <a:gd name="connsiteY6" fmla="*/ 1550742 h 2158010"/>
              <a:gd name="connsiteX7" fmla="*/ 1841500 w 1841500"/>
              <a:gd name="connsiteY7" fmla="*/ 1163392 h 2158010"/>
              <a:gd name="connsiteX0" fmla="*/ 0 w 1841500"/>
              <a:gd name="connsiteY0" fmla="*/ 1448983 h 2157851"/>
              <a:gd name="connsiteX1" fmla="*/ 254000 w 1841500"/>
              <a:gd name="connsiteY1" fmla="*/ 432983 h 2157851"/>
              <a:gd name="connsiteX2" fmla="*/ 615310 w 1841500"/>
              <a:gd name="connsiteY2" fmla="*/ 2147483 h 2157851"/>
              <a:gd name="connsiteX3" fmla="*/ 907932 w 1841500"/>
              <a:gd name="connsiteY3" fmla="*/ 1194983 h 2157851"/>
              <a:gd name="connsiteX4" fmla="*/ 1220456 w 1841500"/>
              <a:gd name="connsiteY4" fmla="*/ 1855383 h 2157851"/>
              <a:gd name="connsiteX5" fmla="*/ 1384821 w 1841500"/>
              <a:gd name="connsiteY5" fmla="*/ 1183 h 2157851"/>
              <a:gd name="connsiteX6" fmla="*/ 1625600 w 1841500"/>
              <a:gd name="connsiteY6" fmla="*/ 1550583 h 2157851"/>
              <a:gd name="connsiteX7" fmla="*/ 1841500 w 1841500"/>
              <a:gd name="connsiteY7" fmla="*/ 1163233 h 2157851"/>
              <a:gd name="connsiteX0" fmla="*/ 0 w 1841500"/>
              <a:gd name="connsiteY0" fmla="*/ 1448240 h 2157108"/>
              <a:gd name="connsiteX1" fmla="*/ 254000 w 1841500"/>
              <a:gd name="connsiteY1" fmla="*/ 432240 h 2157108"/>
              <a:gd name="connsiteX2" fmla="*/ 615310 w 1841500"/>
              <a:gd name="connsiteY2" fmla="*/ 2146740 h 2157108"/>
              <a:gd name="connsiteX3" fmla="*/ 907932 w 1841500"/>
              <a:gd name="connsiteY3" fmla="*/ 1194240 h 2157108"/>
              <a:gd name="connsiteX4" fmla="*/ 1220456 w 1841500"/>
              <a:gd name="connsiteY4" fmla="*/ 1854640 h 2157108"/>
              <a:gd name="connsiteX5" fmla="*/ 1384821 w 1841500"/>
              <a:gd name="connsiteY5" fmla="*/ 440 h 2157108"/>
              <a:gd name="connsiteX6" fmla="*/ 1690877 w 1841500"/>
              <a:gd name="connsiteY6" fmla="*/ 1664140 h 2157108"/>
              <a:gd name="connsiteX7" fmla="*/ 1841500 w 1841500"/>
              <a:gd name="connsiteY7" fmla="*/ 1162490 h 2157108"/>
              <a:gd name="connsiteX0" fmla="*/ 0 w 1841500"/>
              <a:gd name="connsiteY0" fmla="*/ 1448296 h 2157164"/>
              <a:gd name="connsiteX1" fmla="*/ 254000 w 1841500"/>
              <a:gd name="connsiteY1" fmla="*/ 432296 h 2157164"/>
              <a:gd name="connsiteX2" fmla="*/ 615310 w 1841500"/>
              <a:gd name="connsiteY2" fmla="*/ 2146796 h 2157164"/>
              <a:gd name="connsiteX3" fmla="*/ 907932 w 1841500"/>
              <a:gd name="connsiteY3" fmla="*/ 1194296 h 2157164"/>
              <a:gd name="connsiteX4" fmla="*/ 1220456 w 1841500"/>
              <a:gd name="connsiteY4" fmla="*/ 1854696 h 2157164"/>
              <a:gd name="connsiteX5" fmla="*/ 1384821 w 1841500"/>
              <a:gd name="connsiteY5" fmla="*/ 496 h 2157164"/>
              <a:gd name="connsiteX6" fmla="*/ 1690877 w 1841500"/>
              <a:gd name="connsiteY6" fmla="*/ 1664196 h 2157164"/>
              <a:gd name="connsiteX7" fmla="*/ 1841500 w 1841500"/>
              <a:gd name="connsiteY7" fmla="*/ 1162546 h 2157164"/>
              <a:gd name="connsiteX0" fmla="*/ 0 w 1690877"/>
              <a:gd name="connsiteY0" fmla="*/ 1448296 h 2157164"/>
              <a:gd name="connsiteX1" fmla="*/ 254000 w 1690877"/>
              <a:gd name="connsiteY1" fmla="*/ 432296 h 2157164"/>
              <a:gd name="connsiteX2" fmla="*/ 615310 w 1690877"/>
              <a:gd name="connsiteY2" fmla="*/ 2146796 h 2157164"/>
              <a:gd name="connsiteX3" fmla="*/ 907932 w 1690877"/>
              <a:gd name="connsiteY3" fmla="*/ 1194296 h 2157164"/>
              <a:gd name="connsiteX4" fmla="*/ 1220456 w 1690877"/>
              <a:gd name="connsiteY4" fmla="*/ 1854696 h 2157164"/>
              <a:gd name="connsiteX5" fmla="*/ 1384821 w 1690877"/>
              <a:gd name="connsiteY5" fmla="*/ 496 h 2157164"/>
              <a:gd name="connsiteX6" fmla="*/ 1690877 w 1690877"/>
              <a:gd name="connsiteY6" fmla="*/ 1664196 h 2157164"/>
              <a:gd name="connsiteX0" fmla="*/ 0 w 1690877"/>
              <a:gd name="connsiteY0" fmla="*/ 1448240 h 2157108"/>
              <a:gd name="connsiteX1" fmla="*/ 254000 w 1690877"/>
              <a:gd name="connsiteY1" fmla="*/ 432240 h 2157108"/>
              <a:gd name="connsiteX2" fmla="*/ 615310 w 1690877"/>
              <a:gd name="connsiteY2" fmla="*/ 2146740 h 2157108"/>
              <a:gd name="connsiteX3" fmla="*/ 907932 w 1690877"/>
              <a:gd name="connsiteY3" fmla="*/ 1194240 h 2157108"/>
              <a:gd name="connsiteX4" fmla="*/ 1220456 w 1690877"/>
              <a:gd name="connsiteY4" fmla="*/ 1854640 h 2157108"/>
              <a:gd name="connsiteX5" fmla="*/ 1384821 w 1690877"/>
              <a:gd name="connsiteY5" fmla="*/ 440 h 2157108"/>
              <a:gd name="connsiteX6" fmla="*/ 1690877 w 1690877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50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5787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260214"/>
              <a:gd name="connsiteX1" fmla="*/ 298663 w 1735540"/>
              <a:gd name="connsiteY1" fmla="*/ 432300 h 2260214"/>
              <a:gd name="connsiteX2" fmla="*/ 659973 w 1735540"/>
              <a:gd name="connsiteY2" fmla="*/ 2146800 h 2260214"/>
              <a:gd name="connsiteX3" fmla="*/ 1089902 w 1735540"/>
              <a:gd name="connsiteY3" fmla="*/ 1867400 h 2260214"/>
              <a:gd name="connsiteX4" fmla="*/ 1429484 w 1735540"/>
              <a:gd name="connsiteY4" fmla="*/ 500 h 2260214"/>
              <a:gd name="connsiteX5" fmla="*/ 1735540 w 1735540"/>
              <a:gd name="connsiteY5" fmla="*/ 1664200 h 2260214"/>
              <a:gd name="connsiteX0" fmla="*/ 0 w 1735540"/>
              <a:gd name="connsiteY0" fmla="*/ 1663406 h 2149013"/>
              <a:gd name="connsiteX1" fmla="*/ 298663 w 1735540"/>
              <a:gd name="connsiteY1" fmla="*/ 432300 h 2149013"/>
              <a:gd name="connsiteX2" fmla="*/ 659973 w 1735540"/>
              <a:gd name="connsiteY2" fmla="*/ 2146800 h 2149013"/>
              <a:gd name="connsiteX3" fmla="*/ 1429484 w 1735540"/>
              <a:gd name="connsiteY3" fmla="*/ 500 h 2149013"/>
              <a:gd name="connsiteX4" fmla="*/ 1735540 w 1735540"/>
              <a:gd name="connsiteY4" fmla="*/ 1664200 h 2149013"/>
              <a:gd name="connsiteX0" fmla="*/ 0 w 1735540"/>
              <a:gd name="connsiteY0" fmla="*/ 1663406 h 2414983"/>
              <a:gd name="connsiteX1" fmla="*/ 298663 w 1735540"/>
              <a:gd name="connsiteY1" fmla="*/ 432300 h 2414983"/>
              <a:gd name="connsiteX2" fmla="*/ 935519 w 1735540"/>
              <a:gd name="connsiteY2" fmla="*/ 2413018 h 2414983"/>
              <a:gd name="connsiteX3" fmla="*/ 1429484 w 1735540"/>
              <a:gd name="connsiteY3" fmla="*/ 500 h 2414983"/>
              <a:gd name="connsiteX4" fmla="*/ 1735540 w 1735540"/>
              <a:gd name="connsiteY4" fmla="*/ 1664200 h 2414983"/>
              <a:gd name="connsiteX0" fmla="*/ 0 w 1735540"/>
              <a:gd name="connsiteY0" fmla="*/ 1740605 h 2490262"/>
              <a:gd name="connsiteX1" fmla="*/ 32684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490262"/>
              <a:gd name="connsiteX1" fmla="*/ 35189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505720"/>
              <a:gd name="connsiteX1" fmla="*/ 351894 w 1735540"/>
              <a:gd name="connsiteY1" fmla="*/ 6000 h 2505720"/>
              <a:gd name="connsiteX2" fmla="*/ 935519 w 1735540"/>
              <a:gd name="connsiteY2" fmla="*/ 2490217 h 2505720"/>
              <a:gd name="connsiteX3" fmla="*/ 1216562 w 1735540"/>
              <a:gd name="connsiteY3" fmla="*/ 1102059 h 2505720"/>
              <a:gd name="connsiteX4" fmla="*/ 1735540 w 1735540"/>
              <a:gd name="connsiteY4" fmla="*/ 1741399 h 2505720"/>
              <a:gd name="connsiteX0" fmla="*/ 0 w 1494437"/>
              <a:gd name="connsiteY0" fmla="*/ 1740605 h 2505720"/>
              <a:gd name="connsiteX1" fmla="*/ 351894 w 1494437"/>
              <a:gd name="connsiteY1" fmla="*/ 6000 h 2505720"/>
              <a:gd name="connsiteX2" fmla="*/ 935519 w 1494437"/>
              <a:gd name="connsiteY2" fmla="*/ 2490217 h 2505720"/>
              <a:gd name="connsiteX3" fmla="*/ 1216562 w 1494437"/>
              <a:gd name="connsiteY3" fmla="*/ 1102059 h 2505720"/>
              <a:gd name="connsiteX4" fmla="*/ 1494437 w 1494437"/>
              <a:gd name="connsiteY4" fmla="*/ 1718249 h 2505720"/>
              <a:gd name="connsiteX0" fmla="*/ 0 w 1494437"/>
              <a:gd name="connsiteY0" fmla="*/ 1740605 h 2505117"/>
              <a:gd name="connsiteX1" fmla="*/ 351894 w 1494437"/>
              <a:gd name="connsiteY1" fmla="*/ 6000 h 2505117"/>
              <a:gd name="connsiteX2" fmla="*/ 935519 w 1494437"/>
              <a:gd name="connsiteY2" fmla="*/ 2490217 h 2505117"/>
              <a:gd name="connsiteX3" fmla="*/ 1329285 w 1494437"/>
              <a:gd name="connsiteY3" fmla="*/ 1084697 h 2505117"/>
              <a:gd name="connsiteX4" fmla="*/ 1494437 w 1494437"/>
              <a:gd name="connsiteY4" fmla="*/ 1718249 h 2505117"/>
              <a:gd name="connsiteX0" fmla="*/ 0 w 1572718"/>
              <a:gd name="connsiteY0" fmla="*/ 1740605 h 2505117"/>
              <a:gd name="connsiteX1" fmla="*/ 351894 w 1572718"/>
              <a:gd name="connsiteY1" fmla="*/ 6000 h 2505117"/>
              <a:gd name="connsiteX2" fmla="*/ 935519 w 1572718"/>
              <a:gd name="connsiteY2" fmla="*/ 2490217 h 2505117"/>
              <a:gd name="connsiteX3" fmla="*/ 1329285 w 1572718"/>
              <a:gd name="connsiteY3" fmla="*/ 1084697 h 2505117"/>
              <a:gd name="connsiteX4" fmla="*/ 1572718 w 1572718"/>
              <a:gd name="connsiteY4" fmla="*/ 1729824 h 2505117"/>
              <a:gd name="connsiteX0" fmla="*/ 0 w 1572718"/>
              <a:gd name="connsiteY0" fmla="*/ 1797481 h 2504120"/>
              <a:gd name="connsiteX1" fmla="*/ 351894 w 1572718"/>
              <a:gd name="connsiteY1" fmla="*/ 5003 h 2504120"/>
              <a:gd name="connsiteX2" fmla="*/ 935519 w 1572718"/>
              <a:gd name="connsiteY2" fmla="*/ 2489220 h 2504120"/>
              <a:gd name="connsiteX3" fmla="*/ 1329285 w 1572718"/>
              <a:gd name="connsiteY3" fmla="*/ 1083700 h 2504120"/>
              <a:gd name="connsiteX4" fmla="*/ 1572718 w 1572718"/>
              <a:gd name="connsiteY4" fmla="*/ 1728827 h 2504120"/>
              <a:gd name="connsiteX0" fmla="*/ 0 w 1572718"/>
              <a:gd name="connsiteY0" fmla="*/ 1757685 h 2504805"/>
              <a:gd name="connsiteX1" fmla="*/ 351894 w 1572718"/>
              <a:gd name="connsiteY1" fmla="*/ 5688 h 2504805"/>
              <a:gd name="connsiteX2" fmla="*/ 935519 w 1572718"/>
              <a:gd name="connsiteY2" fmla="*/ 2489905 h 2504805"/>
              <a:gd name="connsiteX3" fmla="*/ 1329285 w 1572718"/>
              <a:gd name="connsiteY3" fmla="*/ 1084385 h 2504805"/>
              <a:gd name="connsiteX4" fmla="*/ 1572718 w 1572718"/>
              <a:gd name="connsiteY4" fmla="*/ 1729512 h 2504805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35519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1998 h 2499118"/>
              <a:gd name="connsiteX1" fmla="*/ 351894 w 1572718"/>
              <a:gd name="connsiteY1" fmla="*/ 1 h 2499118"/>
              <a:gd name="connsiteX2" fmla="*/ 935519 w 1572718"/>
              <a:gd name="connsiteY2" fmla="*/ 2484218 h 2499118"/>
              <a:gd name="connsiteX3" fmla="*/ 1329285 w 1572718"/>
              <a:gd name="connsiteY3" fmla="*/ 1078698 h 2499118"/>
              <a:gd name="connsiteX4" fmla="*/ 1572718 w 1572718"/>
              <a:gd name="connsiteY4" fmla="*/ 1723825 h 2499118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489983"/>
              <a:gd name="connsiteX1" fmla="*/ 351894 w 1572718"/>
              <a:gd name="connsiteY1" fmla="*/ 5702 h 2489983"/>
              <a:gd name="connsiteX2" fmla="*/ 921347 w 1572718"/>
              <a:gd name="connsiteY2" fmla="*/ 2489919 h 2489983"/>
              <a:gd name="connsiteX3" fmla="*/ 1329285 w 1572718"/>
              <a:gd name="connsiteY3" fmla="*/ 1084399 h 2489983"/>
              <a:gd name="connsiteX4" fmla="*/ 1572718 w 1572718"/>
              <a:gd name="connsiteY4" fmla="*/ 1729526 h 2489983"/>
              <a:gd name="connsiteX0" fmla="*/ 0 w 1572718"/>
              <a:gd name="connsiteY0" fmla="*/ 1757699 h 2489919"/>
              <a:gd name="connsiteX1" fmla="*/ 351894 w 1572718"/>
              <a:gd name="connsiteY1" fmla="*/ 5702 h 2489919"/>
              <a:gd name="connsiteX2" fmla="*/ 921347 w 1572718"/>
              <a:gd name="connsiteY2" fmla="*/ 2489919 h 2489919"/>
              <a:gd name="connsiteX3" fmla="*/ 1329285 w 1572718"/>
              <a:gd name="connsiteY3" fmla="*/ 1084399 h 2489919"/>
              <a:gd name="connsiteX4" fmla="*/ 1572718 w 1572718"/>
              <a:gd name="connsiteY4" fmla="*/ 1729526 h 2489919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504126"/>
              <a:gd name="connsiteX1" fmla="*/ 351894 w 1572718"/>
              <a:gd name="connsiteY1" fmla="*/ 5702 h 2504126"/>
              <a:gd name="connsiteX2" fmla="*/ 921347 w 1572718"/>
              <a:gd name="connsiteY2" fmla="*/ 2489919 h 2504126"/>
              <a:gd name="connsiteX3" fmla="*/ 1329285 w 1572718"/>
              <a:gd name="connsiteY3" fmla="*/ 1084399 h 2504126"/>
              <a:gd name="connsiteX4" fmla="*/ 1572718 w 1572718"/>
              <a:gd name="connsiteY4" fmla="*/ 1729526 h 2504126"/>
              <a:gd name="connsiteX0" fmla="*/ 0 w 1572718"/>
              <a:gd name="connsiteY0" fmla="*/ 1757699 h 2504561"/>
              <a:gd name="connsiteX1" fmla="*/ 351894 w 1572718"/>
              <a:gd name="connsiteY1" fmla="*/ 5702 h 2504561"/>
              <a:gd name="connsiteX2" fmla="*/ 921347 w 1572718"/>
              <a:gd name="connsiteY2" fmla="*/ 2489919 h 2504561"/>
              <a:gd name="connsiteX3" fmla="*/ 1329285 w 1572718"/>
              <a:gd name="connsiteY3" fmla="*/ 1084399 h 2504561"/>
              <a:gd name="connsiteX4" fmla="*/ 1572718 w 1572718"/>
              <a:gd name="connsiteY4" fmla="*/ 1729526 h 2504561"/>
              <a:gd name="connsiteX0" fmla="*/ 0 w 1572718"/>
              <a:gd name="connsiteY0" fmla="*/ 1757699 h 2504112"/>
              <a:gd name="connsiteX1" fmla="*/ 351894 w 1572718"/>
              <a:gd name="connsiteY1" fmla="*/ 5702 h 2504112"/>
              <a:gd name="connsiteX2" fmla="*/ 921347 w 1572718"/>
              <a:gd name="connsiteY2" fmla="*/ 2489919 h 2504112"/>
              <a:gd name="connsiteX3" fmla="*/ 1329285 w 1572718"/>
              <a:gd name="connsiteY3" fmla="*/ 1084399 h 2504112"/>
              <a:gd name="connsiteX4" fmla="*/ 1572718 w 1572718"/>
              <a:gd name="connsiteY4" fmla="*/ 1729526 h 2504112"/>
              <a:gd name="connsiteX0" fmla="*/ 0 w 1572718"/>
              <a:gd name="connsiteY0" fmla="*/ 1751998 h 2498411"/>
              <a:gd name="connsiteX1" fmla="*/ 351894 w 1572718"/>
              <a:gd name="connsiteY1" fmla="*/ 1 h 2498411"/>
              <a:gd name="connsiteX2" fmla="*/ 921347 w 1572718"/>
              <a:gd name="connsiteY2" fmla="*/ 2484218 h 2498411"/>
              <a:gd name="connsiteX3" fmla="*/ 1329285 w 1572718"/>
              <a:gd name="connsiteY3" fmla="*/ 1078698 h 2498411"/>
              <a:gd name="connsiteX4" fmla="*/ 1572718 w 1572718"/>
              <a:gd name="connsiteY4" fmla="*/ 1723825 h 2498411"/>
              <a:gd name="connsiteX0" fmla="*/ 0 w 1572718"/>
              <a:gd name="connsiteY0" fmla="*/ 2009172 h 2762283"/>
              <a:gd name="connsiteX1" fmla="*/ 371219 w 1572718"/>
              <a:gd name="connsiteY1" fmla="*/ 0 h 2762283"/>
              <a:gd name="connsiteX2" fmla="*/ 921347 w 1572718"/>
              <a:gd name="connsiteY2" fmla="*/ 2741392 h 2762283"/>
              <a:gd name="connsiteX3" fmla="*/ 1329285 w 1572718"/>
              <a:gd name="connsiteY3" fmla="*/ 1335872 h 2762283"/>
              <a:gd name="connsiteX4" fmla="*/ 1572718 w 1572718"/>
              <a:gd name="connsiteY4" fmla="*/ 1980999 h 2762283"/>
              <a:gd name="connsiteX0" fmla="*/ 0 w 1572718"/>
              <a:gd name="connsiteY0" fmla="*/ 2010373 h 2387094"/>
              <a:gd name="connsiteX1" fmla="*/ 371219 w 1572718"/>
              <a:gd name="connsiteY1" fmla="*/ 1201 h 2387094"/>
              <a:gd name="connsiteX2" fmla="*/ 930366 w 1572718"/>
              <a:gd name="connsiteY2" fmla="*/ 2359212 h 2387094"/>
              <a:gd name="connsiteX3" fmla="*/ 1329285 w 1572718"/>
              <a:gd name="connsiteY3" fmla="*/ 1337073 h 2387094"/>
              <a:gd name="connsiteX4" fmla="*/ 1572718 w 1572718"/>
              <a:gd name="connsiteY4" fmla="*/ 1982200 h 2387094"/>
              <a:gd name="connsiteX0" fmla="*/ 0 w 1572718"/>
              <a:gd name="connsiteY0" fmla="*/ 2010373 h 2359221"/>
              <a:gd name="connsiteX1" fmla="*/ 371219 w 1572718"/>
              <a:gd name="connsiteY1" fmla="*/ 1201 h 2359221"/>
              <a:gd name="connsiteX2" fmla="*/ 930366 w 1572718"/>
              <a:gd name="connsiteY2" fmla="*/ 2359212 h 2359221"/>
              <a:gd name="connsiteX3" fmla="*/ 1329285 w 1572718"/>
              <a:gd name="connsiteY3" fmla="*/ 1337073 h 2359221"/>
              <a:gd name="connsiteX4" fmla="*/ 1572718 w 1572718"/>
              <a:gd name="connsiteY4" fmla="*/ 1982200 h 2359221"/>
              <a:gd name="connsiteX0" fmla="*/ 0 w 1572718"/>
              <a:gd name="connsiteY0" fmla="*/ 2009177 h 2358025"/>
              <a:gd name="connsiteX1" fmla="*/ 371219 w 1572718"/>
              <a:gd name="connsiteY1" fmla="*/ 5 h 2358025"/>
              <a:gd name="connsiteX2" fmla="*/ 930366 w 1572718"/>
              <a:gd name="connsiteY2" fmla="*/ 2358016 h 2358025"/>
              <a:gd name="connsiteX3" fmla="*/ 1329285 w 1572718"/>
              <a:gd name="connsiteY3" fmla="*/ 1335877 h 2358025"/>
              <a:gd name="connsiteX4" fmla="*/ 1572718 w 1572718"/>
              <a:gd name="connsiteY4" fmla="*/ 1981004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68853"/>
              <a:gd name="connsiteY0" fmla="*/ 2008011 h 2359240"/>
              <a:gd name="connsiteX1" fmla="*/ 369931 w 1568853"/>
              <a:gd name="connsiteY1" fmla="*/ 1220 h 2359240"/>
              <a:gd name="connsiteX2" fmla="*/ 929078 w 1568853"/>
              <a:gd name="connsiteY2" fmla="*/ 2359231 h 2359240"/>
              <a:gd name="connsiteX3" fmla="*/ 1327997 w 1568853"/>
              <a:gd name="connsiteY3" fmla="*/ 1337092 h 2359240"/>
              <a:gd name="connsiteX4" fmla="*/ 1568853 w 1568853"/>
              <a:gd name="connsiteY4" fmla="*/ 2006031 h 2359240"/>
              <a:gd name="connsiteX0" fmla="*/ 0 w 1570141"/>
              <a:gd name="connsiteY0" fmla="*/ 2005645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70141"/>
              <a:gd name="connsiteY0" fmla="*/ 2010374 h 2359222"/>
              <a:gd name="connsiteX1" fmla="*/ 371219 w 1570141"/>
              <a:gd name="connsiteY1" fmla="*/ 1202 h 2359222"/>
              <a:gd name="connsiteX2" fmla="*/ 930366 w 1570141"/>
              <a:gd name="connsiteY2" fmla="*/ 2359213 h 2359222"/>
              <a:gd name="connsiteX3" fmla="*/ 1329285 w 1570141"/>
              <a:gd name="connsiteY3" fmla="*/ 1337074 h 2359222"/>
              <a:gd name="connsiteX4" fmla="*/ 1570141 w 1570141"/>
              <a:gd name="connsiteY4" fmla="*/ 2006013 h 2359222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41" h="2359256">
                <a:moveTo>
                  <a:pt x="0" y="2005646"/>
                </a:moveTo>
                <a:cubicBezTo>
                  <a:pt x="209284" y="2008821"/>
                  <a:pt x="216158" y="-57697"/>
                  <a:pt x="371219" y="1236"/>
                </a:cubicBezTo>
                <a:cubicBezTo>
                  <a:pt x="526280" y="60169"/>
                  <a:pt x="738478" y="2355677"/>
                  <a:pt x="930366" y="2359247"/>
                </a:cubicBezTo>
                <a:cubicBezTo>
                  <a:pt x="1122254" y="2362817"/>
                  <a:pt x="1196889" y="1338825"/>
                  <a:pt x="1329285" y="1337108"/>
                </a:cubicBezTo>
                <a:cubicBezTo>
                  <a:pt x="1451074" y="1335529"/>
                  <a:pt x="1425315" y="2011603"/>
                  <a:pt x="1570141" y="2006047"/>
                </a:cubicBezTo>
              </a:path>
            </a:pathLst>
          </a:custGeom>
          <a:noFill/>
          <a:ln w="50800">
            <a:gradFill>
              <a:gsLst>
                <a:gs pos="0">
                  <a:srgbClr val="7030A0"/>
                </a:gs>
                <a:gs pos="84000">
                  <a:srgbClr val="FF0000"/>
                </a:gs>
                <a:gs pos="50000">
                  <a:srgbClr val="FFFF00"/>
                </a:gs>
                <a:gs pos="33000">
                  <a:srgbClr val="00B050"/>
                </a:gs>
                <a:gs pos="16000">
                  <a:srgbClr val="0070C0"/>
                </a:gs>
                <a:gs pos="67000">
                  <a:srgbClr val="FFC000"/>
                </a:gs>
                <a:gs pos="100000">
                  <a:srgbClr val="7030A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1348660" y="3505200"/>
            <a:ext cx="2902054" cy="2359256"/>
          </a:xfrm>
          <a:custGeom>
            <a:avLst/>
            <a:gdLst>
              <a:gd name="connsiteX0" fmla="*/ 0 w 1841500"/>
              <a:gd name="connsiteY0" fmla="*/ 1024862 h 1553813"/>
              <a:gd name="connsiteX1" fmla="*/ 254000 w 1841500"/>
              <a:gd name="connsiteY1" fmla="*/ 8862 h 1553813"/>
              <a:gd name="connsiteX2" fmla="*/ 749300 w 1841500"/>
              <a:gd name="connsiteY2" fmla="*/ 1539212 h 1553813"/>
              <a:gd name="connsiteX3" fmla="*/ 1035050 w 1841500"/>
              <a:gd name="connsiteY3" fmla="*/ 802612 h 1553813"/>
              <a:gd name="connsiteX4" fmla="*/ 1162050 w 1841500"/>
              <a:gd name="connsiteY4" fmla="*/ 1177262 h 1553813"/>
              <a:gd name="connsiteX5" fmla="*/ 1377950 w 1841500"/>
              <a:gd name="connsiteY5" fmla="*/ 199362 h 1553813"/>
              <a:gd name="connsiteX6" fmla="*/ 1625600 w 1841500"/>
              <a:gd name="connsiteY6" fmla="*/ 1126462 h 1553813"/>
              <a:gd name="connsiteX7" fmla="*/ 1841500 w 1841500"/>
              <a:gd name="connsiteY7" fmla="*/ 739112 h 1553813"/>
              <a:gd name="connsiteX0" fmla="*/ 0 w 1841500"/>
              <a:gd name="connsiteY0" fmla="*/ 1031016 h 1741984"/>
              <a:gd name="connsiteX1" fmla="*/ 254000 w 1841500"/>
              <a:gd name="connsiteY1" fmla="*/ 15016 h 1741984"/>
              <a:gd name="connsiteX2" fmla="*/ 615310 w 1841500"/>
              <a:gd name="connsiteY2" fmla="*/ 1729516 h 1741984"/>
              <a:gd name="connsiteX3" fmla="*/ 1035050 w 1841500"/>
              <a:gd name="connsiteY3" fmla="*/ 808766 h 1741984"/>
              <a:gd name="connsiteX4" fmla="*/ 1162050 w 1841500"/>
              <a:gd name="connsiteY4" fmla="*/ 1183416 h 1741984"/>
              <a:gd name="connsiteX5" fmla="*/ 1377950 w 1841500"/>
              <a:gd name="connsiteY5" fmla="*/ 205516 h 1741984"/>
              <a:gd name="connsiteX6" fmla="*/ 1625600 w 1841500"/>
              <a:gd name="connsiteY6" fmla="*/ 1132616 h 1741984"/>
              <a:gd name="connsiteX7" fmla="*/ 1841500 w 1841500"/>
              <a:gd name="connsiteY7" fmla="*/ 745266 h 1741984"/>
              <a:gd name="connsiteX0" fmla="*/ 0 w 1841500"/>
              <a:gd name="connsiteY0" fmla="*/ 1447839 h 2158807"/>
              <a:gd name="connsiteX1" fmla="*/ 254000 w 1841500"/>
              <a:gd name="connsiteY1" fmla="*/ 431839 h 2158807"/>
              <a:gd name="connsiteX2" fmla="*/ 615310 w 1841500"/>
              <a:gd name="connsiteY2" fmla="*/ 2146339 h 2158807"/>
              <a:gd name="connsiteX3" fmla="*/ 1035050 w 1841500"/>
              <a:gd name="connsiteY3" fmla="*/ 1225589 h 2158807"/>
              <a:gd name="connsiteX4" fmla="*/ 1162050 w 1841500"/>
              <a:gd name="connsiteY4" fmla="*/ 1600239 h 2158807"/>
              <a:gd name="connsiteX5" fmla="*/ 1384821 w 1841500"/>
              <a:gd name="connsiteY5" fmla="*/ 39 h 2158807"/>
              <a:gd name="connsiteX6" fmla="*/ 1625600 w 1841500"/>
              <a:gd name="connsiteY6" fmla="*/ 1549439 h 2158807"/>
              <a:gd name="connsiteX7" fmla="*/ 1841500 w 1841500"/>
              <a:gd name="connsiteY7" fmla="*/ 1162089 h 2158807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8472"/>
              <a:gd name="connsiteX1" fmla="*/ 254000 w 1841500"/>
              <a:gd name="connsiteY1" fmla="*/ 433142 h 2158472"/>
              <a:gd name="connsiteX2" fmla="*/ 615310 w 1841500"/>
              <a:gd name="connsiteY2" fmla="*/ 2147642 h 2158472"/>
              <a:gd name="connsiteX3" fmla="*/ 907932 w 1841500"/>
              <a:gd name="connsiteY3" fmla="*/ 1195142 h 2158472"/>
              <a:gd name="connsiteX4" fmla="*/ 1220456 w 1841500"/>
              <a:gd name="connsiteY4" fmla="*/ 1855542 h 2158472"/>
              <a:gd name="connsiteX5" fmla="*/ 1384821 w 1841500"/>
              <a:gd name="connsiteY5" fmla="*/ 1342 h 2158472"/>
              <a:gd name="connsiteX6" fmla="*/ 1625600 w 1841500"/>
              <a:gd name="connsiteY6" fmla="*/ 1550742 h 2158472"/>
              <a:gd name="connsiteX7" fmla="*/ 1841500 w 1841500"/>
              <a:gd name="connsiteY7" fmla="*/ 1163392 h 2158472"/>
              <a:gd name="connsiteX0" fmla="*/ 0 w 1841500"/>
              <a:gd name="connsiteY0" fmla="*/ 1449142 h 2158010"/>
              <a:gd name="connsiteX1" fmla="*/ 254000 w 1841500"/>
              <a:gd name="connsiteY1" fmla="*/ 433142 h 2158010"/>
              <a:gd name="connsiteX2" fmla="*/ 615310 w 1841500"/>
              <a:gd name="connsiteY2" fmla="*/ 2147642 h 2158010"/>
              <a:gd name="connsiteX3" fmla="*/ 907932 w 1841500"/>
              <a:gd name="connsiteY3" fmla="*/ 1195142 h 2158010"/>
              <a:gd name="connsiteX4" fmla="*/ 1220456 w 1841500"/>
              <a:gd name="connsiteY4" fmla="*/ 1855542 h 2158010"/>
              <a:gd name="connsiteX5" fmla="*/ 1384821 w 1841500"/>
              <a:gd name="connsiteY5" fmla="*/ 1342 h 2158010"/>
              <a:gd name="connsiteX6" fmla="*/ 1625600 w 1841500"/>
              <a:gd name="connsiteY6" fmla="*/ 1550742 h 2158010"/>
              <a:gd name="connsiteX7" fmla="*/ 1841500 w 1841500"/>
              <a:gd name="connsiteY7" fmla="*/ 1163392 h 2158010"/>
              <a:gd name="connsiteX0" fmla="*/ 0 w 1841500"/>
              <a:gd name="connsiteY0" fmla="*/ 1448983 h 2157851"/>
              <a:gd name="connsiteX1" fmla="*/ 254000 w 1841500"/>
              <a:gd name="connsiteY1" fmla="*/ 432983 h 2157851"/>
              <a:gd name="connsiteX2" fmla="*/ 615310 w 1841500"/>
              <a:gd name="connsiteY2" fmla="*/ 2147483 h 2157851"/>
              <a:gd name="connsiteX3" fmla="*/ 907932 w 1841500"/>
              <a:gd name="connsiteY3" fmla="*/ 1194983 h 2157851"/>
              <a:gd name="connsiteX4" fmla="*/ 1220456 w 1841500"/>
              <a:gd name="connsiteY4" fmla="*/ 1855383 h 2157851"/>
              <a:gd name="connsiteX5" fmla="*/ 1384821 w 1841500"/>
              <a:gd name="connsiteY5" fmla="*/ 1183 h 2157851"/>
              <a:gd name="connsiteX6" fmla="*/ 1625600 w 1841500"/>
              <a:gd name="connsiteY6" fmla="*/ 1550583 h 2157851"/>
              <a:gd name="connsiteX7" fmla="*/ 1841500 w 1841500"/>
              <a:gd name="connsiteY7" fmla="*/ 1163233 h 2157851"/>
              <a:gd name="connsiteX0" fmla="*/ 0 w 1841500"/>
              <a:gd name="connsiteY0" fmla="*/ 1448240 h 2157108"/>
              <a:gd name="connsiteX1" fmla="*/ 254000 w 1841500"/>
              <a:gd name="connsiteY1" fmla="*/ 432240 h 2157108"/>
              <a:gd name="connsiteX2" fmla="*/ 615310 w 1841500"/>
              <a:gd name="connsiteY2" fmla="*/ 2146740 h 2157108"/>
              <a:gd name="connsiteX3" fmla="*/ 907932 w 1841500"/>
              <a:gd name="connsiteY3" fmla="*/ 1194240 h 2157108"/>
              <a:gd name="connsiteX4" fmla="*/ 1220456 w 1841500"/>
              <a:gd name="connsiteY4" fmla="*/ 1854640 h 2157108"/>
              <a:gd name="connsiteX5" fmla="*/ 1384821 w 1841500"/>
              <a:gd name="connsiteY5" fmla="*/ 440 h 2157108"/>
              <a:gd name="connsiteX6" fmla="*/ 1690877 w 1841500"/>
              <a:gd name="connsiteY6" fmla="*/ 1664140 h 2157108"/>
              <a:gd name="connsiteX7" fmla="*/ 1841500 w 1841500"/>
              <a:gd name="connsiteY7" fmla="*/ 1162490 h 2157108"/>
              <a:gd name="connsiteX0" fmla="*/ 0 w 1841500"/>
              <a:gd name="connsiteY0" fmla="*/ 1448296 h 2157164"/>
              <a:gd name="connsiteX1" fmla="*/ 254000 w 1841500"/>
              <a:gd name="connsiteY1" fmla="*/ 432296 h 2157164"/>
              <a:gd name="connsiteX2" fmla="*/ 615310 w 1841500"/>
              <a:gd name="connsiteY2" fmla="*/ 2146796 h 2157164"/>
              <a:gd name="connsiteX3" fmla="*/ 907932 w 1841500"/>
              <a:gd name="connsiteY3" fmla="*/ 1194296 h 2157164"/>
              <a:gd name="connsiteX4" fmla="*/ 1220456 w 1841500"/>
              <a:gd name="connsiteY4" fmla="*/ 1854696 h 2157164"/>
              <a:gd name="connsiteX5" fmla="*/ 1384821 w 1841500"/>
              <a:gd name="connsiteY5" fmla="*/ 496 h 2157164"/>
              <a:gd name="connsiteX6" fmla="*/ 1690877 w 1841500"/>
              <a:gd name="connsiteY6" fmla="*/ 1664196 h 2157164"/>
              <a:gd name="connsiteX7" fmla="*/ 1841500 w 1841500"/>
              <a:gd name="connsiteY7" fmla="*/ 1162546 h 2157164"/>
              <a:gd name="connsiteX0" fmla="*/ 0 w 1690877"/>
              <a:gd name="connsiteY0" fmla="*/ 1448296 h 2157164"/>
              <a:gd name="connsiteX1" fmla="*/ 254000 w 1690877"/>
              <a:gd name="connsiteY1" fmla="*/ 432296 h 2157164"/>
              <a:gd name="connsiteX2" fmla="*/ 615310 w 1690877"/>
              <a:gd name="connsiteY2" fmla="*/ 2146796 h 2157164"/>
              <a:gd name="connsiteX3" fmla="*/ 907932 w 1690877"/>
              <a:gd name="connsiteY3" fmla="*/ 1194296 h 2157164"/>
              <a:gd name="connsiteX4" fmla="*/ 1220456 w 1690877"/>
              <a:gd name="connsiteY4" fmla="*/ 1854696 h 2157164"/>
              <a:gd name="connsiteX5" fmla="*/ 1384821 w 1690877"/>
              <a:gd name="connsiteY5" fmla="*/ 496 h 2157164"/>
              <a:gd name="connsiteX6" fmla="*/ 1690877 w 1690877"/>
              <a:gd name="connsiteY6" fmla="*/ 1664196 h 2157164"/>
              <a:gd name="connsiteX0" fmla="*/ 0 w 1690877"/>
              <a:gd name="connsiteY0" fmla="*/ 1448240 h 2157108"/>
              <a:gd name="connsiteX1" fmla="*/ 254000 w 1690877"/>
              <a:gd name="connsiteY1" fmla="*/ 432240 h 2157108"/>
              <a:gd name="connsiteX2" fmla="*/ 615310 w 1690877"/>
              <a:gd name="connsiteY2" fmla="*/ 2146740 h 2157108"/>
              <a:gd name="connsiteX3" fmla="*/ 907932 w 1690877"/>
              <a:gd name="connsiteY3" fmla="*/ 1194240 h 2157108"/>
              <a:gd name="connsiteX4" fmla="*/ 1220456 w 1690877"/>
              <a:gd name="connsiteY4" fmla="*/ 1854640 h 2157108"/>
              <a:gd name="connsiteX5" fmla="*/ 1384821 w 1690877"/>
              <a:gd name="connsiteY5" fmla="*/ 440 h 2157108"/>
              <a:gd name="connsiteX6" fmla="*/ 1690877 w 1690877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50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5787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260214"/>
              <a:gd name="connsiteX1" fmla="*/ 298663 w 1735540"/>
              <a:gd name="connsiteY1" fmla="*/ 432300 h 2260214"/>
              <a:gd name="connsiteX2" fmla="*/ 659973 w 1735540"/>
              <a:gd name="connsiteY2" fmla="*/ 2146800 h 2260214"/>
              <a:gd name="connsiteX3" fmla="*/ 1089902 w 1735540"/>
              <a:gd name="connsiteY3" fmla="*/ 1867400 h 2260214"/>
              <a:gd name="connsiteX4" fmla="*/ 1429484 w 1735540"/>
              <a:gd name="connsiteY4" fmla="*/ 500 h 2260214"/>
              <a:gd name="connsiteX5" fmla="*/ 1735540 w 1735540"/>
              <a:gd name="connsiteY5" fmla="*/ 1664200 h 2260214"/>
              <a:gd name="connsiteX0" fmla="*/ 0 w 1735540"/>
              <a:gd name="connsiteY0" fmla="*/ 1663406 h 2149013"/>
              <a:gd name="connsiteX1" fmla="*/ 298663 w 1735540"/>
              <a:gd name="connsiteY1" fmla="*/ 432300 h 2149013"/>
              <a:gd name="connsiteX2" fmla="*/ 659973 w 1735540"/>
              <a:gd name="connsiteY2" fmla="*/ 2146800 h 2149013"/>
              <a:gd name="connsiteX3" fmla="*/ 1429484 w 1735540"/>
              <a:gd name="connsiteY3" fmla="*/ 500 h 2149013"/>
              <a:gd name="connsiteX4" fmla="*/ 1735540 w 1735540"/>
              <a:gd name="connsiteY4" fmla="*/ 1664200 h 2149013"/>
              <a:gd name="connsiteX0" fmla="*/ 0 w 1735540"/>
              <a:gd name="connsiteY0" fmla="*/ 1663406 h 2414983"/>
              <a:gd name="connsiteX1" fmla="*/ 298663 w 1735540"/>
              <a:gd name="connsiteY1" fmla="*/ 432300 h 2414983"/>
              <a:gd name="connsiteX2" fmla="*/ 935519 w 1735540"/>
              <a:gd name="connsiteY2" fmla="*/ 2413018 h 2414983"/>
              <a:gd name="connsiteX3" fmla="*/ 1429484 w 1735540"/>
              <a:gd name="connsiteY3" fmla="*/ 500 h 2414983"/>
              <a:gd name="connsiteX4" fmla="*/ 1735540 w 1735540"/>
              <a:gd name="connsiteY4" fmla="*/ 1664200 h 2414983"/>
              <a:gd name="connsiteX0" fmla="*/ 0 w 1735540"/>
              <a:gd name="connsiteY0" fmla="*/ 1740605 h 2490262"/>
              <a:gd name="connsiteX1" fmla="*/ 32684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490262"/>
              <a:gd name="connsiteX1" fmla="*/ 35189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505720"/>
              <a:gd name="connsiteX1" fmla="*/ 351894 w 1735540"/>
              <a:gd name="connsiteY1" fmla="*/ 6000 h 2505720"/>
              <a:gd name="connsiteX2" fmla="*/ 935519 w 1735540"/>
              <a:gd name="connsiteY2" fmla="*/ 2490217 h 2505720"/>
              <a:gd name="connsiteX3" fmla="*/ 1216562 w 1735540"/>
              <a:gd name="connsiteY3" fmla="*/ 1102059 h 2505720"/>
              <a:gd name="connsiteX4" fmla="*/ 1735540 w 1735540"/>
              <a:gd name="connsiteY4" fmla="*/ 1741399 h 2505720"/>
              <a:gd name="connsiteX0" fmla="*/ 0 w 1494437"/>
              <a:gd name="connsiteY0" fmla="*/ 1740605 h 2505720"/>
              <a:gd name="connsiteX1" fmla="*/ 351894 w 1494437"/>
              <a:gd name="connsiteY1" fmla="*/ 6000 h 2505720"/>
              <a:gd name="connsiteX2" fmla="*/ 935519 w 1494437"/>
              <a:gd name="connsiteY2" fmla="*/ 2490217 h 2505720"/>
              <a:gd name="connsiteX3" fmla="*/ 1216562 w 1494437"/>
              <a:gd name="connsiteY3" fmla="*/ 1102059 h 2505720"/>
              <a:gd name="connsiteX4" fmla="*/ 1494437 w 1494437"/>
              <a:gd name="connsiteY4" fmla="*/ 1718249 h 2505720"/>
              <a:gd name="connsiteX0" fmla="*/ 0 w 1494437"/>
              <a:gd name="connsiteY0" fmla="*/ 1740605 h 2505117"/>
              <a:gd name="connsiteX1" fmla="*/ 351894 w 1494437"/>
              <a:gd name="connsiteY1" fmla="*/ 6000 h 2505117"/>
              <a:gd name="connsiteX2" fmla="*/ 935519 w 1494437"/>
              <a:gd name="connsiteY2" fmla="*/ 2490217 h 2505117"/>
              <a:gd name="connsiteX3" fmla="*/ 1329285 w 1494437"/>
              <a:gd name="connsiteY3" fmla="*/ 1084697 h 2505117"/>
              <a:gd name="connsiteX4" fmla="*/ 1494437 w 1494437"/>
              <a:gd name="connsiteY4" fmla="*/ 1718249 h 2505117"/>
              <a:gd name="connsiteX0" fmla="*/ 0 w 1572718"/>
              <a:gd name="connsiteY0" fmla="*/ 1740605 h 2505117"/>
              <a:gd name="connsiteX1" fmla="*/ 351894 w 1572718"/>
              <a:gd name="connsiteY1" fmla="*/ 6000 h 2505117"/>
              <a:gd name="connsiteX2" fmla="*/ 935519 w 1572718"/>
              <a:gd name="connsiteY2" fmla="*/ 2490217 h 2505117"/>
              <a:gd name="connsiteX3" fmla="*/ 1329285 w 1572718"/>
              <a:gd name="connsiteY3" fmla="*/ 1084697 h 2505117"/>
              <a:gd name="connsiteX4" fmla="*/ 1572718 w 1572718"/>
              <a:gd name="connsiteY4" fmla="*/ 1729824 h 2505117"/>
              <a:gd name="connsiteX0" fmla="*/ 0 w 1572718"/>
              <a:gd name="connsiteY0" fmla="*/ 1797481 h 2504120"/>
              <a:gd name="connsiteX1" fmla="*/ 351894 w 1572718"/>
              <a:gd name="connsiteY1" fmla="*/ 5003 h 2504120"/>
              <a:gd name="connsiteX2" fmla="*/ 935519 w 1572718"/>
              <a:gd name="connsiteY2" fmla="*/ 2489220 h 2504120"/>
              <a:gd name="connsiteX3" fmla="*/ 1329285 w 1572718"/>
              <a:gd name="connsiteY3" fmla="*/ 1083700 h 2504120"/>
              <a:gd name="connsiteX4" fmla="*/ 1572718 w 1572718"/>
              <a:gd name="connsiteY4" fmla="*/ 1728827 h 2504120"/>
              <a:gd name="connsiteX0" fmla="*/ 0 w 1572718"/>
              <a:gd name="connsiteY0" fmla="*/ 1757685 h 2504805"/>
              <a:gd name="connsiteX1" fmla="*/ 351894 w 1572718"/>
              <a:gd name="connsiteY1" fmla="*/ 5688 h 2504805"/>
              <a:gd name="connsiteX2" fmla="*/ 935519 w 1572718"/>
              <a:gd name="connsiteY2" fmla="*/ 2489905 h 2504805"/>
              <a:gd name="connsiteX3" fmla="*/ 1329285 w 1572718"/>
              <a:gd name="connsiteY3" fmla="*/ 1084385 h 2504805"/>
              <a:gd name="connsiteX4" fmla="*/ 1572718 w 1572718"/>
              <a:gd name="connsiteY4" fmla="*/ 1729512 h 2504805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35519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1998 h 2499118"/>
              <a:gd name="connsiteX1" fmla="*/ 351894 w 1572718"/>
              <a:gd name="connsiteY1" fmla="*/ 1 h 2499118"/>
              <a:gd name="connsiteX2" fmla="*/ 935519 w 1572718"/>
              <a:gd name="connsiteY2" fmla="*/ 2484218 h 2499118"/>
              <a:gd name="connsiteX3" fmla="*/ 1329285 w 1572718"/>
              <a:gd name="connsiteY3" fmla="*/ 1078698 h 2499118"/>
              <a:gd name="connsiteX4" fmla="*/ 1572718 w 1572718"/>
              <a:gd name="connsiteY4" fmla="*/ 1723825 h 2499118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489983"/>
              <a:gd name="connsiteX1" fmla="*/ 351894 w 1572718"/>
              <a:gd name="connsiteY1" fmla="*/ 5702 h 2489983"/>
              <a:gd name="connsiteX2" fmla="*/ 921347 w 1572718"/>
              <a:gd name="connsiteY2" fmla="*/ 2489919 h 2489983"/>
              <a:gd name="connsiteX3" fmla="*/ 1329285 w 1572718"/>
              <a:gd name="connsiteY3" fmla="*/ 1084399 h 2489983"/>
              <a:gd name="connsiteX4" fmla="*/ 1572718 w 1572718"/>
              <a:gd name="connsiteY4" fmla="*/ 1729526 h 2489983"/>
              <a:gd name="connsiteX0" fmla="*/ 0 w 1572718"/>
              <a:gd name="connsiteY0" fmla="*/ 1757699 h 2489919"/>
              <a:gd name="connsiteX1" fmla="*/ 351894 w 1572718"/>
              <a:gd name="connsiteY1" fmla="*/ 5702 h 2489919"/>
              <a:gd name="connsiteX2" fmla="*/ 921347 w 1572718"/>
              <a:gd name="connsiteY2" fmla="*/ 2489919 h 2489919"/>
              <a:gd name="connsiteX3" fmla="*/ 1329285 w 1572718"/>
              <a:gd name="connsiteY3" fmla="*/ 1084399 h 2489919"/>
              <a:gd name="connsiteX4" fmla="*/ 1572718 w 1572718"/>
              <a:gd name="connsiteY4" fmla="*/ 1729526 h 2489919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504126"/>
              <a:gd name="connsiteX1" fmla="*/ 351894 w 1572718"/>
              <a:gd name="connsiteY1" fmla="*/ 5702 h 2504126"/>
              <a:gd name="connsiteX2" fmla="*/ 921347 w 1572718"/>
              <a:gd name="connsiteY2" fmla="*/ 2489919 h 2504126"/>
              <a:gd name="connsiteX3" fmla="*/ 1329285 w 1572718"/>
              <a:gd name="connsiteY3" fmla="*/ 1084399 h 2504126"/>
              <a:gd name="connsiteX4" fmla="*/ 1572718 w 1572718"/>
              <a:gd name="connsiteY4" fmla="*/ 1729526 h 2504126"/>
              <a:gd name="connsiteX0" fmla="*/ 0 w 1572718"/>
              <a:gd name="connsiteY0" fmla="*/ 1757699 h 2504561"/>
              <a:gd name="connsiteX1" fmla="*/ 351894 w 1572718"/>
              <a:gd name="connsiteY1" fmla="*/ 5702 h 2504561"/>
              <a:gd name="connsiteX2" fmla="*/ 921347 w 1572718"/>
              <a:gd name="connsiteY2" fmla="*/ 2489919 h 2504561"/>
              <a:gd name="connsiteX3" fmla="*/ 1329285 w 1572718"/>
              <a:gd name="connsiteY3" fmla="*/ 1084399 h 2504561"/>
              <a:gd name="connsiteX4" fmla="*/ 1572718 w 1572718"/>
              <a:gd name="connsiteY4" fmla="*/ 1729526 h 2504561"/>
              <a:gd name="connsiteX0" fmla="*/ 0 w 1572718"/>
              <a:gd name="connsiteY0" fmla="*/ 1757699 h 2504112"/>
              <a:gd name="connsiteX1" fmla="*/ 351894 w 1572718"/>
              <a:gd name="connsiteY1" fmla="*/ 5702 h 2504112"/>
              <a:gd name="connsiteX2" fmla="*/ 921347 w 1572718"/>
              <a:gd name="connsiteY2" fmla="*/ 2489919 h 2504112"/>
              <a:gd name="connsiteX3" fmla="*/ 1329285 w 1572718"/>
              <a:gd name="connsiteY3" fmla="*/ 1084399 h 2504112"/>
              <a:gd name="connsiteX4" fmla="*/ 1572718 w 1572718"/>
              <a:gd name="connsiteY4" fmla="*/ 1729526 h 2504112"/>
              <a:gd name="connsiteX0" fmla="*/ 0 w 1572718"/>
              <a:gd name="connsiteY0" fmla="*/ 1751998 h 2498411"/>
              <a:gd name="connsiteX1" fmla="*/ 351894 w 1572718"/>
              <a:gd name="connsiteY1" fmla="*/ 1 h 2498411"/>
              <a:gd name="connsiteX2" fmla="*/ 921347 w 1572718"/>
              <a:gd name="connsiteY2" fmla="*/ 2484218 h 2498411"/>
              <a:gd name="connsiteX3" fmla="*/ 1329285 w 1572718"/>
              <a:gd name="connsiteY3" fmla="*/ 1078698 h 2498411"/>
              <a:gd name="connsiteX4" fmla="*/ 1572718 w 1572718"/>
              <a:gd name="connsiteY4" fmla="*/ 1723825 h 2498411"/>
              <a:gd name="connsiteX0" fmla="*/ 0 w 1572718"/>
              <a:gd name="connsiteY0" fmla="*/ 2009172 h 2762283"/>
              <a:gd name="connsiteX1" fmla="*/ 371219 w 1572718"/>
              <a:gd name="connsiteY1" fmla="*/ 0 h 2762283"/>
              <a:gd name="connsiteX2" fmla="*/ 921347 w 1572718"/>
              <a:gd name="connsiteY2" fmla="*/ 2741392 h 2762283"/>
              <a:gd name="connsiteX3" fmla="*/ 1329285 w 1572718"/>
              <a:gd name="connsiteY3" fmla="*/ 1335872 h 2762283"/>
              <a:gd name="connsiteX4" fmla="*/ 1572718 w 1572718"/>
              <a:gd name="connsiteY4" fmla="*/ 1980999 h 2762283"/>
              <a:gd name="connsiteX0" fmla="*/ 0 w 1572718"/>
              <a:gd name="connsiteY0" fmla="*/ 2010373 h 2387094"/>
              <a:gd name="connsiteX1" fmla="*/ 371219 w 1572718"/>
              <a:gd name="connsiteY1" fmla="*/ 1201 h 2387094"/>
              <a:gd name="connsiteX2" fmla="*/ 930366 w 1572718"/>
              <a:gd name="connsiteY2" fmla="*/ 2359212 h 2387094"/>
              <a:gd name="connsiteX3" fmla="*/ 1329285 w 1572718"/>
              <a:gd name="connsiteY3" fmla="*/ 1337073 h 2387094"/>
              <a:gd name="connsiteX4" fmla="*/ 1572718 w 1572718"/>
              <a:gd name="connsiteY4" fmla="*/ 1982200 h 2387094"/>
              <a:gd name="connsiteX0" fmla="*/ 0 w 1572718"/>
              <a:gd name="connsiteY0" fmla="*/ 2010373 h 2359221"/>
              <a:gd name="connsiteX1" fmla="*/ 371219 w 1572718"/>
              <a:gd name="connsiteY1" fmla="*/ 1201 h 2359221"/>
              <a:gd name="connsiteX2" fmla="*/ 930366 w 1572718"/>
              <a:gd name="connsiteY2" fmla="*/ 2359212 h 2359221"/>
              <a:gd name="connsiteX3" fmla="*/ 1329285 w 1572718"/>
              <a:gd name="connsiteY3" fmla="*/ 1337073 h 2359221"/>
              <a:gd name="connsiteX4" fmla="*/ 1572718 w 1572718"/>
              <a:gd name="connsiteY4" fmla="*/ 1982200 h 2359221"/>
              <a:gd name="connsiteX0" fmla="*/ 0 w 1572718"/>
              <a:gd name="connsiteY0" fmla="*/ 2009177 h 2358025"/>
              <a:gd name="connsiteX1" fmla="*/ 371219 w 1572718"/>
              <a:gd name="connsiteY1" fmla="*/ 5 h 2358025"/>
              <a:gd name="connsiteX2" fmla="*/ 930366 w 1572718"/>
              <a:gd name="connsiteY2" fmla="*/ 2358016 h 2358025"/>
              <a:gd name="connsiteX3" fmla="*/ 1329285 w 1572718"/>
              <a:gd name="connsiteY3" fmla="*/ 1335877 h 2358025"/>
              <a:gd name="connsiteX4" fmla="*/ 1572718 w 1572718"/>
              <a:gd name="connsiteY4" fmla="*/ 1981004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68853"/>
              <a:gd name="connsiteY0" fmla="*/ 2008011 h 2359240"/>
              <a:gd name="connsiteX1" fmla="*/ 369931 w 1568853"/>
              <a:gd name="connsiteY1" fmla="*/ 1220 h 2359240"/>
              <a:gd name="connsiteX2" fmla="*/ 929078 w 1568853"/>
              <a:gd name="connsiteY2" fmla="*/ 2359231 h 2359240"/>
              <a:gd name="connsiteX3" fmla="*/ 1327997 w 1568853"/>
              <a:gd name="connsiteY3" fmla="*/ 1337092 h 2359240"/>
              <a:gd name="connsiteX4" fmla="*/ 1568853 w 1568853"/>
              <a:gd name="connsiteY4" fmla="*/ 2006031 h 2359240"/>
              <a:gd name="connsiteX0" fmla="*/ 0 w 1570141"/>
              <a:gd name="connsiteY0" fmla="*/ 2005645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70141"/>
              <a:gd name="connsiteY0" fmla="*/ 2010374 h 2359222"/>
              <a:gd name="connsiteX1" fmla="*/ 371219 w 1570141"/>
              <a:gd name="connsiteY1" fmla="*/ 1202 h 2359222"/>
              <a:gd name="connsiteX2" fmla="*/ 930366 w 1570141"/>
              <a:gd name="connsiteY2" fmla="*/ 2359213 h 2359222"/>
              <a:gd name="connsiteX3" fmla="*/ 1329285 w 1570141"/>
              <a:gd name="connsiteY3" fmla="*/ 1337074 h 2359222"/>
              <a:gd name="connsiteX4" fmla="*/ 1570141 w 1570141"/>
              <a:gd name="connsiteY4" fmla="*/ 2006013 h 2359222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41" h="2359256">
                <a:moveTo>
                  <a:pt x="0" y="2005646"/>
                </a:moveTo>
                <a:cubicBezTo>
                  <a:pt x="209284" y="2008821"/>
                  <a:pt x="216158" y="-57697"/>
                  <a:pt x="371219" y="1236"/>
                </a:cubicBezTo>
                <a:cubicBezTo>
                  <a:pt x="526280" y="60169"/>
                  <a:pt x="738478" y="2355677"/>
                  <a:pt x="930366" y="2359247"/>
                </a:cubicBezTo>
                <a:cubicBezTo>
                  <a:pt x="1122254" y="2362817"/>
                  <a:pt x="1196889" y="1338825"/>
                  <a:pt x="1329285" y="1337108"/>
                </a:cubicBezTo>
                <a:cubicBezTo>
                  <a:pt x="1451074" y="1335529"/>
                  <a:pt x="1425315" y="2011603"/>
                  <a:pt x="1570141" y="2006047"/>
                </a:cubicBezTo>
              </a:path>
            </a:pathLst>
          </a:custGeom>
          <a:noFill/>
          <a:ln w="50800">
            <a:gradFill>
              <a:gsLst>
                <a:gs pos="0">
                  <a:srgbClr val="7030A0"/>
                </a:gs>
                <a:gs pos="84000">
                  <a:srgbClr val="FF0000"/>
                </a:gs>
                <a:gs pos="50000">
                  <a:srgbClr val="FFFF00"/>
                </a:gs>
                <a:gs pos="33000">
                  <a:srgbClr val="00B050"/>
                </a:gs>
                <a:gs pos="16000">
                  <a:srgbClr val="0070C0"/>
                </a:gs>
                <a:gs pos="67000">
                  <a:srgbClr val="FFC000"/>
                </a:gs>
                <a:gs pos="100000">
                  <a:srgbClr val="7030A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7586934" y="1294329"/>
            <a:ext cx="146931" cy="146931"/>
          </a:xfrm>
          <a:prstGeom prst="ellipse">
            <a:avLst/>
          </a:prstGeom>
          <a:solidFill>
            <a:srgbClr val="0074B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9007280" y="972725"/>
            <a:ext cx="146931" cy="146931"/>
          </a:xfrm>
          <a:prstGeom prst="ellipse">
            <a:avLst/>
          </a:prstGeom>
          <a:solidFill>
            <a:srgbClr val="009B7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10237106" y="1643357"/>
            <a:ext cx="146931" cy="146931"/>
          </a:xfrm>
          <a:prstGeom prst="ellipse">
            <a:avLst/>
          </a:prstGeom>
          <a:solidFill>
            <a:srgbClr val="46C63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10086089" y="2876054"/>
            <a:ext cx="146931" cy="146931"/>
          </a:xfrm>
          <a:prstGeom prst="ellipse">
            <a:avLst/>
          </a:prstGeom>
          <a:solidFill>
            <a:srgbClr val="E0F50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9024527" y="3212576"/>
            <a:ext cx="146931" cy="146931"/>
          </a:xfrm>
          <a:prstGeom prst="ellipse">
            <a:avLst/>
          </a:prstGeom>
          <a:solidFill>
            <a:srgbClr val="FFE1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8325450" y="2457280"/>
            <a:ext cx="146931" cy="146931"/>
          </a:xfrm>
          <a:prstGeom prst="ellipse">
            <a:avLst/>
          </a:prstGeom>
          <a:solidFill>
            <a:srgbClr val="FFB2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9186851" y="1933100"/>
            <a:ext cx="146931" cy="146931"/>
          </a:xfrm>
          <a:prstGeom prst="ellipse">
            <a:avLst/>
          </a:prstGeom>
          <a:solidFill>
            <a:srgbClr val="FF3E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9296578" y="2880692"/>
            <a:ext cx="146931" cy="146931"/>
          </a:xfrm>
          <a:prstGeom prst="ellipse">
            <a:avLst/>
          </a:prstGeom>
          <a:solidFill>
            <a:srgbClr val="D20F3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8290682" y="3282069"/>
            <a:ext cx="146931" cy="146931"/>
          </a:xfrm>
          <a:prstGeom prst="ellipse">
            <a:avLst/>
          </a:prstGeom>
          <a:solidFill>
            <a:srgbClr val="782D9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7166421" y="2621896"/>
            <a:ext cx="146931" cy="146931"/>
          </a:xfrm>
          <a:prstGeom prst="ellipse">
            <a:avLst/>
          </a:prstGeom>
          <a:solidFill>
            <a:srgbClr val="2958B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8249730" y="1015288"/>
            <a:ext cx="146931" cy="146931"/>
          </a:xfrm>
          <a:prstGeom prst="ellipse">
            <a:avLst/>
          </a:prstGeom>
          <a:solidFill>
            <a:srgbClr val="0080A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9694674" y="1164303"/>
            <a:ext cx="146931" cy="146931"/>
          </a:xfrm>
          <a:prstGeom prst="ellipse">
            <a:avLst/>
          </a:prstGeom>
          <a:solidFill>
            <a:srgbClr val="00A75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10364991" y="2278002"/>
            <a:ext cx="146931" cy="146931"/>
          </a:xfrm>
          <a:prstGeom prst="ellipse">
            <a:avLst/>
          </a:prstGeom>
          <a:solidFill>
            <a:srgbClr val="79D52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9589871" y="3195302"/>
            <a:ext cx="146931" cy="146931"/>
          </a:xfrm>
          <a:prstGeom prst="ellipse">
            <a:avLst/>
          </a:prstGeom>
          <a:solidFill>
            <a:srgbClr val="FFF9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8591383" y="2975049"/>
            <a:ext cx="146931" cy="146931"/>
          </a:xfrm>
          <a:prstGeom prst="ellipse">
            <a:avLst/>
          </a:prstGeom>
          <a:solidFill>
            <a:srgbClr val="FFD4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8587810" y="1970135"/>
            <a:ext cx="146931" cy="146931"/>
          </a:xfrm>
          <a:prstGeom prst="ellipse">
            <a:avLst/>
          </a:prstGeom>
          <a:solidFill>
            <a:srgbClr val="FF8D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9516406" y="2383815"/>
            <a:ext cx="146931" cy="146931"/>
          </a:xfrm>
          <a:prstGeom prst="ellipse">
            <a:avLst/>
          </a:prstGeom>
          <a:solidFill>
            <a:srgbClr val="FF19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8870984" y="3169510"/>
            <a:ext cx="146931" cy="146931"/>
          </a:xfrm>
          <a:prstGeom prst="ellipse">
            <a:avLst/>
          </a:prstGeom>
          <a:solidFill>
            <a:srgbClr val="B7184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7672029" y="3109043"/>
            <a:ext cx="146931" cy="146931"/>
          </a:xfrm>
          <a:prstGeom prst="ellipse">
            <a:avLst/>
          </a:prstGeom>
          <a:solidFill>
            <a:srgbClr val="593DA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7152065" y="1920469"/>
            <a:ext cx="146931" cy="146931"/>
          </a:xfrm>
          <a:prstGeom prst="ellipse">
            <a:avLst/>
          </a:prstGeom>
          <a:solidFill>
            <a:srgbClr val="1166B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8636939" y="972726"/>
            <a:ext cx="146931" cy="146931"/>
          </a:xfrm>
          <a:prstGeom prst="ellipse">
            <a:avLst/>
          </a:prstGeom>
          <a:solidFill>
            <a:srgbClr val="008D8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10012623" y="1369231"/>
            <a:ext cx="146931" cy="146931"/>
          </a:xfrm>
          <a:prstGeom prst="ellipse">
            <a:avLst/>
          </a:prstGeom>
          <a:solidFill>
            <a:srgbClr val="10B54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10247616" y="2624708"/>
            <a:ext cx="146931" cy="146931"/>
          </a:xfrm>
          <a:prstGeom prst="ellipse">
            <a:avLst/>
          </a:prstGeom>
          <a:solidFill>
            <a:srgbClr val="AAE41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9282331" y="3227400"/>
            <a:ext cx="146931" cy="146931"/>
          </a:xfrm>
          <a:prstGeom prst="ellipse">
            <a:avLst/>
          </a:prstGeom>
          <a:solidFill>
            <a:srgbClr val="FFEE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8" name="Oval 277"/>
          <p:cNvSpPr/>
          <p:nvPr/>
        </p:nvSpPr>
        <p:spPr>
          <a:xfrm>
            <a:off x="8392973" y="2724967"/>
            <a:ext cx="146931" cy="146931"/>
          </a:xfrm>
          <a:prstGeom prst="ellipse">
            <a:avLst/>
          </a:prstGeom>
          <a:solidFill>
            <a:srgbClr val="FFCA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8885890" y="1874973"/>
            <a:ext cx="146931" cy="146931"/>
          </a:xfrm>
          <a:prstGeom prst="ellipse">
            <a:avLst/>
          </a:prstGeom>
          <a:solidFill>
            <a:srgbClr val="FF67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9447519" y="2655822"/>
            <a:ext cx="146931" cy="146931"/>
          </a:xfrm>
          <a:prstGeom prst="ellipse">
            <a:avLst/>
          </a:prstGeom>
          <a:solidFill>
            <a:srgbClr val="F7020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7" name="Oval 286"/>
          <p:cNvSpPr/>
          <p:nvPr/>
        </p:nvSpPr>
        <p:spPr>
          <a:xfrm>
            <a:off x="8591383" y="3261438"/>
            <a:ext cx="146931" cy="146931"/>
          </a:xfrm>
          <a:prstGeom prst="ellipse">
            <a:avLst/>
          </a:prstGeom>
          <a:solidFill>
            <a:srgbClr val="97237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0" name="Oval 289"/>
          <p:cNvSpPr/>
          <p:nvPr/>
        </p:nvSpPr>
        <p:spPr>
          <a:xfrm>
            <a:off x="7354158" y="2938945"/>
            <a:ext cx="146931" cy="146931"/>
          </a:xfrm>
          <a:prstGeom prst="ellipse">
            <a:avLst/>
          </a:prstGeom>
          <a:solidFill>
            <a:srgbClr val="434AA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3" name="Oval 292"/>
          <p:cNvSpPr/>
          <p:nvPr/>
        </p:nvSpPr>
        <p:spPr>
          <a:xfrm>
            <a:off x="7317976" y="1565976"/>
            <a:ext cx="146931" cy="146931"/>
          </a:xfrm>
          <a:prstGeom prst="ellipse">
            <a:avLst/>
          </a:prstGeom>
          <a:solidFill>
            <a:srgbClr val="0072B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Oval 295"/>
          <p:cNvSpPr/>
          <p:nvPr/>
        </p:nvSpPr>
        <p:spPr>
          <a:xfrm>
            <a:off x="9387710" y="1040007"/>
            <a:ext cx="146931" cy="146931"/>
          </a:xfrm>
          <a:prstGeom prst="ellipse">
            <a:avLst/>
          </a:prstGeom>
          <a:solidFill>
            <a:srgbClr val="00997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9" name="Oval 298"/>
          <p:cNvSpPr/>
          <p:nvPr/>
        </p:nvSpPr>
        <p:spPr>
          <a:xfrm>
            <a:off x="10358877" y="1952722"/>
            <a:ext cx="146931" cy="146931"/>
          </a:xfrm>
          <a:prstGeom prst="ellipse">
            <a:avLst/>
          </a:prstGeom>
          <a:solidFill>
            <a:srgbClr val="43C53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2" name="Oval 301"/>
          <p:cNvSpPr/>
          <p:nvPr/>
        </p:nvSpPr>
        <p:spPr>
          <a:xfrm>
            <a:off x="9878471" y="3059144"/>
            <a:ext cx="146931" cy="146931"/>
          </a:xfrm>
          <a:prstGeom prst="ellipse">
            <a:avLst/>
          </a:prstGeom>
          <a:solidFill>
            <a:srgbClr val="DCF40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8778346" y="3113524"/>
            <a:ext cx="146931" cy="146931"/>
          </a:xfrm>
          <a:prstGeom prst="ellipse">
            <a:avLst/>
          </a:prstGeom>
          <a:solidFill>
            <a:srgbClr val="FFE2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" name="Oval 307"/>
          <p:cNvSpPr/>
          <p:nvPr/>
        </p:nvSpPr>
        <p:spPr>
          <a:xfrm>
            <a:off x="8392973" y="2178729"/>
            <a:ext cx="146931" cy="146931"/>
          </a:xfrm>
          <a:prstGeom prst="ellipse">
            <a:avLst/>
          </a:prstGeom>
          <a:solidFill>
            <a:srgbClr val="FFB8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1" name="Oval 310"/>
          <p:cNvSpPr/>
          <p:nvPr/>
        </p:nvSpPr>
        <p:spPr>
          <a:xfrm>
            <a:off x="9420537" y="2116342"/>
            <a:ext cx="146931" cy="146931"/>
          </a:xfrm>
          <a:prstGeom prst="ellipse">
            <a:avLst/>
          </a:prstGeom>
          <a:solidFill>
            <a:srgbClr val="FF46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4" name="Oval 313"/>
          <p:cNvSpPr/>
          <p:nvPr/>
        </p:nvSpPr>
        <p:spPr>
          <a:xfrm>
            <a:off x="9086067" y="3035577"/>
            <a:ext cx="146931" cy="146931"/>
          </a:xfrm>
          <a:prstGeom prst="ellipse">
            <a:avLst/>
          </a:prstGeom>
          <a:solidFill>
            <a:srgbClr val="D70D2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" name="Oval 316"/>
          <p:cNvSpPr/>
          <p:nvPr/>
        </p:nvSpPr>
        <p:spPr>
          <a:xfrm>
            <a:off x="7987281" y="3232296"/>
            <a:ext cx="146931" cy="146931"/>
          </a:xfrm>
          <a:prstGeom prst="ellipse">
            <a:avLst/>
          </a:prstGeom>
          <a:solidFill>
            <a:srgbClr val="7C2C9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0" name="Oval 319"/>
          <p:cNvSpPr/>
          <p:nvPr/>
        </p:nvSpPr>
        <p:spPr>
          <a:xfrm>
            <a:off x="7117284" y="2295038"/>
            <a:ext cx="146931" cy="146931"/>
          </a:xfrm>
          <a:prstGeom prst="ellipse">
            <a:avLst/>
          </a:prstGeom>
          <a:solidFill>
            <a:srgbClr val="2A58B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3" name="Oval 322"/>
          <p:cNvSpPr/>
          <p:nvPr/>
        </p:nvSpPr>
        <p:spPr>
          <a:xfrm>
            <a:off x="7904081" y="1124130"/>
            <a:ext cx="146931" cy="146931"/>
          </a:xfrm>
          <a:prstGeom prst="ellipse">
            <a:avLst/>
          </a:prstGeom>
          <a:solidFill>
            <a:srgbClr val="007FA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4438334" y="3610802"/>
            <a:ext cx="175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</a:p>
        </p:txBody>
      </p:sp>
      <p:sp>
        <p:nvSpPr>
          <p:cNvPr id="331" name="TextBox 330"/>
          <p:cNvSpPr txBox="1"/>
          <p:nvPr/>
        </p:nvSpPr>
        <p:spPr>
          <a:xfrm>
            <a:off x="7556731" y="1119675"/>
            <a:ext cx="2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>
                      <a:alpha val="88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high-dimensional point cloud</a:t>
            </a:r>
          </a:p>
        </p:txBody>
      </p:sp>
      <p:sp>
        <p:nvSpPr>
          <p:cNvPr id="332" name="TextBox 331"/>
          <p:cNvSpPr txBox="1"/>
          <p:nvPr/>
        </p:nvSpPr>
        <p:spPr>
          <a:xfrm>
            <a:off x="10072786" y="2469868"/>
            <a:ext cx="211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persistent homology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09600" y="1161958"/>
            <a:ext cx="5715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Perea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 used sliding window embedding to convert a discretized signal to a high-dimensional point cloud.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142210" y="3562316"/>
            <a:ext cx="7652220" cy="2061255"/>
            <a:chOff x="2965068" y="3769625"/>
            <a:chExt cx="7652220" cy="2061255"/>
          </a:xfrm>
        </p:grpSpPr>
        <p:sp>
          <p:nvSpPr>
            <p:cNvPr id="3" name="Rounded Rectangle 2"/>
            <p:cNvSpPr/>
            <p:nvPr/>
          </p:nvSpPr>
          <p:spPr>
            <a:xfrm>
              <a:off x="2965068" y="3769625"/>
              <a:ext cx="7652220" cy="20612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090163" y="4015422"/>
              <a:ext cx="740203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Persistent homology can outperform other methods for detecting periodic signals, especially in the presence of damping.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346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96003 3.33333E-6 " pathEditMode="relative" rAng="0" ptsTypes="AA">
                                      <p:cBhvr>
                                        <p:cTn id="6" dur="19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9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4" grpId="0" animBg="1"/>
      <p:bldP spid="333" grpId="0" animBg="1"/>
      <p:bldP spid="206" grpId="0" animBg="1"/>
      <p:bldP spid="209" grpId="0" animBg="1"/>
      <p:bldP spid="212" grpId="0" animBg="1"/>
      <p:bldP spid="215" grpId="0" animBg="1"/>
      <p:bldP spid="218" grpId="0" animBg="1"/>
      <p:bldP spid="221" grpId="0" animBg="1"/>
      <p:bldP spid="224" grpId="0" animBg="1"/>
      <p:bldP spid="227" grpId="0" animBg="1"/>
      <p:bldP spid="230" grpId="0" animBg="1"/>
      <p:bldP spid="233" grpId="0" animBg="1"/>
      <p:bldP spid="236" grpId="0" animBg="1"/>
      <p:bldP spid="239" grpId="0" animBg="1"/>
      <p:bldP spid="242" grpId="0" animBg="1"/>
      <p:bldP spid="245" grpId="0" animBg="1"/>
      <p:bldP spid="248" grpId="0" animBg="1"/>
      <p:bldP spid="251" grpId="0" animBg="1"/>
      <p:bldP spid="254" grpId="0" animBg="1"/>
      <p:bldP spid="257" grpId="0" animBg="1"/>
      <p:bldP spid="260" grpId="0" animBg="1"/>
      <p:bldP spid="263" grpId="0" animBg="1"/>
      <p:bldP spid="266" grpId="0" animBg="1"/>
      <p:bldP spid="269" grpId="0" animBg="1"/>
      <p:bldP spid="272" grpId="0" animBg="1"/>
      <p:bldP spid="275" grpId="0" animBg="1"/>
      <p:bldP spid="278" grpId="0" animBg="1"/>
      <p:bldP spid="281" grpId="0" animBg="1"/>
      <p:bldP spid="284" grpId="0" animBg="1"/>
      <p:bldP spid="287" grpId="0" animBg="1"/>
      <p:bldP spid="290" grpId="0" animBg="1"/>
      <p:bldP spid="293" grpId="0" animBg="1"/>
      <p:bldP spid="296" grpId="0" animBg="1"/>
      <p:bldP spid="299" grpId="0" animBg="1"/>
      <p:bldP spid="302" grpId="0" animBg="1"/>
      <p:bldP spid="305" grpId="0" animBg="1"/>
      <p:bldP spid="308" grpId="0" animBg="1"/>
      <p:bldP spid="311" grpId="0" animBg="1"/>
      <p:bldP spid="314" grpId="0" animBg="1"/>
      <p:bldP spid="317" grpId="0" animBg="1"/>
      <p:bldP spid="320" grpId="0" animBg="1"/>
      <p:bldP spid="323" grpId="0" animBg="1"/>
      <p:bldP spid="330" grpId="0"/>
      <p:bldP spid="331" grpId="0"/>
      <p:bldP spid="3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174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536869" y="77557"/>
            <a:ext cx="7308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Application: Detecting Periodicity</a:t>
            </a:r>
          </a:p>
        </p:txBody>
      </p:sp>
      <p:sp>
        <p:nvSpPr>
          <p:cNvPr id="334" name="Freeform 333"/>
          <p:cNvSpPr/>
          <p:nvPr/>
        </p:nvSpPr>
        <p:spPr>
          <a:xfrm>
            <a:off x="9571833" y="1608151"/>
            <a:ext cx="1526241" cy="840667"/>
          </a:xfrm>
          <a:custGeom>
            <a:avLst/>
            <a:gdLst>
              <a:gd name="connsiteX0" fmla="*/ 104433 w 1003593"/>
              <a:gd name="connsiteY0" fmla="*/ 2202180 h 2202180"/>
              <a:gd name="connsiteX1" fmla="*/ 81573 w 1003593"/>
              <a:gd name="connsiteY1" fmla="*/ 1684020 h 2202180"/>
              <a:gd name="connsiteX2" fmla="*/ 1003593 w 1003593"/>
              <a:gd name="connsiteY2" fmla="*/ 0 h 2202180"/>
              <a:gd name="connsiteX0" fmla="*/ 94432 w 993592"/>
              <a:gd name="connsiteY0" fmla="*/ 2202180 h 2202180"/>
              <a:gd name="connsiteX1" fmla="*/ 71572 w 993592"/>
              <a:gd name="connsiteY1" fmla="*/ 1684020 h 2202180"/>
              <a:gd name="connsiteX2" fmla="*/ 993592 w 993592"/>
              <a:gd name="connsiteY2" fmla="*/ 0 h 2202180"/>
              <a:gd name="connsiteX0" fmla="*/ 35245 w 934405"/>
              <a:gd name="connsiteY0" fmla="*/ 2202180 h 2202180"/>
              <a:gd name="connsiteX1" fmla="*/ 117160 w 934405"/>
              <a:gd name="connsiteY1" fmla="*/ 1312545 h 2202180"/>
              <a:gd name="connsiteX2" fmla="*/ 934405 w 934405"/>
              <a:gd name="connsiteY2" fmla="*/ 0 h 2202180"/>
              <a:gd name="connsiteX0" fmla="*/ 0 w 899160"/>
              <a:gd name="connsiteY0" fmla="*/ 2202180 h 2202180"/>
              <a:gd name="connsiteX1" fmla="*/ 899160 w 899160"/>
              <a:gd name="connsiteY1" fmla="*/ 0 h 2202180"/>
              <a:gd name="connsiteX0" fmla="*/ 19175 w 918335"/>
              <a:gd name="connsiteY0" fmla="*/ 2202180 h 2202180"/>
              <a:gd name="connsiteX1" fmla="*/ 918335 w 918335"/>
              <a:gd name="connsiteY1" fmla="*/ 0 h 2202180"/>
              <a:gd name="connsiteX0" fmla="*/ 17805 w 983640"/>
              <a:gd name="connsiteY0" fmla="*/ 2256155 h 2256155"/>
              <a:gd name="connsiteX1" fmla="*/ 983640 w 983640"/>
              <a:gd name="connsiteY1" fmla="*/ 0 h 2256155"/>
              <a:gd name="connsiteX0" fmla="*/ 23667 w 989502"/>
              <a:gd name="connsiteY0" fmla="*/ 2256155 h 2256155"/>
              <a:gd name="connsiteX1" fmla="*/ 989502 w 989502"/>
              <a:gd name="connsiteY1" fmla="*/ 0 h 2256155"/>
              <a:gd name="connsiteX0" fmla="*/ 0 w 965835"/>
              <a:gd name="connsiteY0" fmla="*/ 2256155 h 2256155"/>
              <a:gd name="connsiteX1" fmla="*/ 965835 w 965835"/>
              <a:gd name="connsiteY1" fmla="*/ 0 h 2256155"/>
              <a:gd name="connsiteX0" fmla="*/ 46483 w 1012318"/>
              <a:gd name="connsiteY0" fmla="*/ 2256155 h 2256155"/>
              <a:gd name="connsiteX1" fmla="*/ 1012318 w 1012318"/>
              <a:gd name="connsiteY1" fmla="*/ 0 h 2256155"/>
              <a:gd name="connsiteX0" fmla="*/ 35778 w 1258788"/>
              <a:gd name="connsiteY0" fmla="*/ 615896 h 615896"/>
              <a:gd name="connsiteX1" fmla="*/ 1258788 w 1258788"/>
              <a:gd name="connsiteY1" fmla="*/ 93291 h 615896"/>
              <a:gd name="connsiteX0" fmla="*/ 23833 w 1247136"/>
              <a:gd name="connsiteY0" fmla="*/ 1097068 h 1097068"/>
              <a:gd name="connsiteX1" fmla="*/ 1246843 w 1247136"/>
              <a:gd name="connsiteY1" fmla="*/ 574463 h 1097068"/>
              <a:gd name="connsiteX0" fmla="*/ 21148 w 1450790"/>
              <a:gd name="connsiteY0" fmla="*/ 434725 h 1845695"/>
              <a:gd name="connsiteX1" fmla="*/ 1450533 w 1450790"/>
              <a:gd name="connsiteY1" fmla="*/ 1845695 h 1845695"/>
              <a:gd name="connsiteX0" fmla="*/ 0 w 1431511"/>
              <a:gd name="connsiteY0" fmla="*/ 3005 h 1413975"/>
              <a:gd name="connsiteX1" fmla="*/ 1429385 w 1431511"/>
              <a:gd name="connsiteY1" fmla="*/ 1413975 h 1413975"/>
              <a:gd name="connsiteX0" fmla="*/ 0 w 1415791"/>
              <a:gd name="connsiteY0" fmla="*/ 2866 h 1442411"/>
              <a:gd name="connsiteX1" fmla="*/ 1413510 w 1415791"/>
              <a:gd name="connsiteY1" fmla="*/ 1442411 h 1442411"/>
              <a:gd name="connsiteX0" fmla="*/ 0 w 1414663"/>
              <a:gd name="connsiteY0" fmla="*/ 0 h 1439545"/>
              <a:gd name="connsiteX1" fmla="*/ 1413510 w 1414663"/>
              <a:gd name="connsiteY1" fmla="*/ 1439545 h 1439545"/>
              <a:gd name="connsiteX0" fmla="*/ 0 w 1364035"/>
              <a:gd name="connsiteY0" fmla="*/ 0 h 1439545"/>
              <a:gd name="connsiteX1" fmla="*/ 1362710 w 1364035"/>
              <a:gd name="connsiteY1" fmla="*/ 1439545 h 1439545"/>
              <a:gd name="connsiteX0" fmla="*/ 0 w 1288207"/>
              <a:gd name="connsiteY0" fmla="*/ 0 h 1439545"/>
              <a:gd name="connsiteX1" fmla="*/ 1286510 w 1288207"/>
              <a:gd name="connsiteY1" fmla="*/ 1439545 h 1439545"/>
              <a:gd name="connsiteX0" fmla="*/ 0 w 1287815"/>
              <a:gd name="connsiteY0" fmla="*/ 0 h 1439545"/>
              <a:gd name="connsiteX1" fmla="*/ 1286510 w 1287815"/>
              <a:gd name="connsiteY1" fmla="*/ 1439545 h 1439545"/>
              <a:gd name="connsiteX0" fmla="*/ 0 w 1371379"/>
              <a:gd name="connsiteY0" fmla="*/ 0 h 1370965"/>
              <a:gd name="connsiteX1" fmla="*/ 1370330 w 1371379"/>
              <a:gd name="connsiteY1" fmla="*/ 1370965 h 137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1379" h="1370965">
                <a:moveTo>
                  <a:pt x="0" y="0"/>
                </a:moveTo>
                <a:cubicBezTo>
                  <a:pt x="1004570" y="56515"/>
                  <a:pt x="1394460" y="447675"/>
                  <a:pt x="1370330" y="1370965"/>
                </a:cubicBezTo>
              </a:path>
            </a:pathLst>
          </a:custGeom>
          <a:noFill/>
          <a:ln w="31750" cap="rnd">
            <a:solidFill>
              <a:schemeClr val="bg1">
                <a:lumMod val="50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3" name="Freeform 332"/>
          <p:cNvSpPr/>
          <p:nvPr/>
        </p:nvSpPr>
        <p:spPr>
          <a:xfrm>
            <a:off x="5307017" y="1895316"/>
            <a:ext cx="2606829" cy="1701324"/>
          </a:xfrm>
          <a:custGeom>
            <a:avLst/>
            <a:gdLst>
              <a:gd name="connsiteX0" fmla="*/ 104433 w 1003593"/>
              <a:gd name="connsiteY0" fmla="*/ 2202180 h 2202180"/>
              <a:gd name="connsiteX1" fmla="*/ 81573 w 1003593"/>
              <a:gd name="connsiteY1" fmla="*/ 1684020 h 2202180"/>
              <a:gd name="connsiteX2" fmla="*/ 1003593 w 1003593"/>
              <a:gd name="connsiteY2" fmla="*/ 0 h 2202180"/>
              <a:gd name="connsiteX0" fmla="*/ 94432 w 993592"/>
              <a:gd name="connsiteY0" fmla="*/ 2202180 h 2202180"/>
              <a:gd name="connsiteX1" fmla="*/ 71572 w 993592"/>
              <a:gd name="connsiteY1" fmla="*/ 1684020 h 2202180"/>
              <a:gd name="connsiteX2" fmla="*/ 993592 w 993592"/>
              <a:gd name="connsiteY2" fmla="*/ 0 h 2202180"/>
              <a:gd name="connsiteX0" fmla="*/ 35245 w 934405"/>
              <a:gd name="connsiteY0" fmla="*/ 2202180 h 2202180"/>
              <a:gd name="connsiteX1" fmla="*/ 117160 w 934405"/>
              <a:gd name="connsiteY1" fmla="*/ 1312545 h 2202180"/>
              <a:gd name="connsiteX2" fmla="*/ 934405 w 934405"/>
              <a:gd name="connsiteY2" fmla="*/ 0 h 2202180"/>
              <a:gd name="connsiteX0" fmla="*/ 0 w 899160"/>
              <a:gd name="connsiteY0" fmla="*/ 2202180 h 2202180"/>
              <a:gd name="connsiteX1" fmla="*/ 899160 w 899160"/>
              <a:gd name="connsiteY1" fmla="*/ 0 h 2202180"/>
              <a:gd name="connsiteX0" fmla="*/ 19175 w 918335"/>
              <a:gd name="connsiteY0" fmla="*/ 2202180 h 2202180"/>
              <a:gd name="connsiteX1" fmla="*/ 918335 w 918335"/>
              <a:gd name="connsiteY1" fmla="*/ 0 h 2202180"/>
              <a:gd name="connsiteX0" fmla="*/ 17805 w 983640"/>
              <a:gd name="connsiteY0" fmla="*/ 2256155 h 2256155"/>
              <a:gd name="connsiteX1" fmla="*/ 983640 w 983640"/>
              <a:gd name="connsiteY1" fmla="*/ 0 h 2256155"/>
              <a:gd name="connsiteX0" fmla="*/ 23667 w 989502"/>
              <a:gd name="connsiteY0" fmla="*/ 2256155 h 2256155"/>
              <a:gd name="connsiteX1" fmla="*/ 989502 w 989502"/>
              <a:gd name="connsiteY1" fmla="*/ 0 h 2256155"/>
              <a:gd name="connsiteX0" fmla="*/ 0 w 965835"/>
              <a:gd name="connsiteY0" fmla="*/ 2256155 h 2256155"/>
              <a:gd name="connsiteX1" fmla="*/ 965835 w 965835"/>
              <a:gd name="connsiteY1" fmla="*/ 0 h 2256155"/>
              <a:gd name="connsiteX0" fmla="*/ 46483 w 1012318"/>
              <a:gd name="connsiteY0" fmla="*/ 2256155 h 2256155"/>
              <a:gd name="connsiteX1" fmla="*/ 1012318 w 1012318"/>
              <a:gd name="connsiteY1" fmla="*/ 0 h 2256155"/>
              <a:gd name="connsiteX0" fmla="*/ 14845 w 2779000"/>
              <a:gd name="connsiteY0" fmla="*/ 2347595 h 2347595"/>
              <a:gd name="connsiteX1" fmla="*/ 2779000 w 2779000"/>
              <a:gd name="connsiteY1" fmla="*/ 0 h 2347595"/>
              <a:gd name="connsiteX0" fmla="*/ 3001 w 2767156"/>
              <a:gd name="connsiteY0" fmla="*/ 2347595 h 2347595"/>
              <a:gd name="connsiteX1" fmla="*/ 2767156 w 2767156"/>
              <a:gd name="connsiteY1" fmla="*/ 0 h 2347595"/>
              <a:gd name="connsiteX0" fmla="*/ 3140 w 2660615"/>
              <a:gd name="connsiteY0" fmla="*/ 2179955 h 2179955"/>
              <a:gd name="connsiteX1" fmla="*/ 2660615 w 2660615"/>
              <a:gd name="connsiteY1" fmla="*/ 0 h 2179955"/>
              <a:gd name="connsiteX0" fmla="*/ 3997 w 2661472"/>
              <a:gd name="connsiteY0" fmla="*/ 2179955 h 2179955"/>
              <a:gd name="connsiteX1" fmla="*/ 2661472 w 2661472"/>
              <a:gd name="connsiteY1" fmla="*/ 0 h 2179955"/>
              <a:gd name="connsiteX0" fmla="*/ 4123 w 2606829"/>
              <a:gd name="connsiteY0" fmla="*/ 1701324 h 1701324"/>
              <a:gd name="connsiteX1" fmla="*/ 2606829 w 2606829"/>
              <a:gd name="connsiteY1" fmla="*/ 0 h 170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06829" h="1701324">
                <a:moveTo>
                  <a:pt x="4123" y="1701324"/>
                </a:moveTo>
                <a:cubicBezTo>
                  <a:pt x="-93667" y="646589"/>
                  <a:pt x="1570509" y="1344295"/>
                  <a:pt x="2606829" y="0"/>
                </a:cubicBezTo>
              </a:path>
            </a:pathLst>
          </a:custGeom>
          <a:noFill/>
          <a:ln w="31750" cap="rnd">
            <a:solidFill>
              <a:schemeClr val="bg1">
                <a:lumMod val="50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78719" y="3971624"/>
            <a:ext cx="146931" cy="2252687"/>
            <a:chOff x="159747" y="3429000"/>
            <a:chExt cx="146931" cy="2252687"/>
          </a:xfrm>
        </p:grpSpPr>
        <p:sp>
          <p:nvSpPr>
            <p:cNvPr id="2" name="Oval 1"/>
            <p:cNvSpPr/>
            <p:nvPr/>
          </p:nvSpPr>
          <p:spPr>
            <a:xfrm>
              <a:off x="159747" y="5534756"/>
              <a:ext cx="146931" cy="146931"/>
            </a:xfrm>
            <a:prstGeom prst="ellipse">
              <a:avLst/>
            </a:prstGeom>
            <a:solidFill>
              <a:srgbClr val="0074B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" name="Straight Arrow Connector 9"/>
            <p:cNvCxnSpPr>
              <a:stCxn id="2" idx="0"/>
            </p:cNvCxnSpPr>
            <p:nvPr/>
          </p:nvCxnSpPr>
          <p:spPr>
            <a:xfrm flipV="1">
              <a:off x="233213" y="3429000"/>
              <a:ext cx="0" cy="2105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477953" y="3590624"/>
            <a:ext cx="146931" cy="2633687"/>
            <a:chOff x="486648" y="3048000"/>
            <a:chExt cx="146931" cy="2633687"/>
          </a:xfrm>
        </p:grpSpPr>
        <p:sp>
          <p:nvSpPr>
            <p:cNvPr id="44" name="Oval 43"/>
            <p:cNvSpPr/>
            <p:nvPr/>
          </p:nvSpPr>
          <p:spPr>
            <a:xfrm>
              <a:off x="486648" y="5534756"/>
              <a:ext cx="146931" cy="146931"/>
            </a:xfrm>
            <a:prstGeom prst="ellipse">
              <a:avLst/>
            </a:prstGeom>
            <a:solidFill>
              <a:srgbClr val="009B7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5" name="Straight Arrow Connector 44"/>
            <p:cNvCxnSpPr>
              <a:stCxn id="44" idx="0"/>
            </p:cNvCxnSpPr>
            <p:nvPr/>
          </p:nvCxnSpPr>
          <p:spPr>
            <a:xfrm flipV="1">
              <a:off x="560114" y="3048000"/>
              <a:ext cx="0" cy="2486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777187" y="4352624"/>
            <a:ext cx="146931" cy="1871687"/>
            <a:chOff x="785079" y="3810000"/>
            <a:chExt cx="146931" cy="1871687"/>
          </a:xfrm>
        </p:grpSpPr>
        <p:sp>
          <p:nvSpPr>
            <p:cNvPr id="46" name="Oval 45"/>
            <p:cNvSpPr/>
            <p:nvPr/>
          </p:nvSpPr>
          <p:spPr>
            <a:xfrm>
              <a:off x="785079" y="5534756"/>
              <a:ext cx="146931" cy="146931"/>
            </a:xfrm>
            <a:prstGeom prst="ellipse">
              <a:avLst/>
            </a:prstGeom>
            <a:solidFill>
              <a:srgbClr val="46C63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7" name="Straight Arrow Connector 46"/>
            <p:cNvCxnSpPr>
              <a:stCxn id="46" idx="0"/>
            </p:cNvCxnSpPr>
            <p:nvPr/>
          </p:nvCxnSpPr>
          <p:spPr>
            <a:xfrm flipV="1">
              <a:off x="858545" y="3810000"/>
              <a:ext cx="0" cy="1724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076421" y="5343224"/>
            <a:ext cx="146931" cy="881087"/>
            <a:chOff x="1071687" y="4800600"/>
            <a:chExt cx="146931" cy="881087"/>
          </a:xfrm>
        </p:grpSpPr>
        <p:sp>
          <p:nvSpPr>
            <p:cNvPr id="48" name="Oval 47"/>
            <p:cNvSpPr/>
            <p:nvPr/>
          </p:nvSpPr>
          <p:spPr>
            <a:xfrm>
              <a:off x="1071687" y="5534756"/>
              <a:ext cx="146931" cy="146931"/>
            </a:xfrm>
            <a:prstGeom prst="ellipse">
              <a:avLst/>
            </a:prstGeom>
            <a:solidFill>
              <a:srgbClr val="E0F50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9" name="Straight Arrow Connector 48"/>
            <p:cNvCxnSpPr>
              <a:stCxn id="48" idx="0"/>
            </p:cNvCxnSpPr>
            <p:nvPr/>
          </p:nvCxnSpPr>
          <p:spPr>
            <a:xfrm flipV="1">
              <a:off x="1145153" y="4800600"/>
              <a:ext cx="0" cy="7341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1375655" y="5864456"/>
            <a:ext cx="146931" cy="359855"/>
            <a:chOff x="1340191" y="5321832"/>
            <a:chExt cx="146931" cy="359855"/>
          </a:xfrm>
        </p:grpSpPr>
        <p:sp>
          <p:nvSpPr>
            <p:cNvPr id="50" name="Oval 49"/>
            <p:cNvSpPr/>
            <p:nvPr/>
          </p:nvSpPr>
          <p:spPr>
            <a:xfrm>
              <a:off x="1340191" y="5534756"/>
              <a:ext cx="146931" cy="146931"/>
            </a:xfrm>
            <a:prstGeom prst="ellipse">
              <a:avLst/>
            </a:prstGeom>
            <a:solidFill>
              <a:srgbClr val="FFE1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1" name="Straight Arrow Connector 50"/>
            <p:cNvCxnSpPr>
              <a:stCxn id="50" idx="0"/>
            </p:cNvCxnSpPr>
            <p:nvPr/>
          </p:nvCxnSpPr>
          <p:spPr>
            <a:xfrm flipV="1">
              <a:off x="1413657" y="5321832"/>
              <a:ext cx="0" cy="212924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1674889" y="5648024"/>
            <a:ext cx="146931" cy="576287"/>
            <a:chOff x="159747" y="5105400"/>
            <a:chExt cx="146931" cy="576287"/>
          </a:xfrm>
        </p:grpSpPr>
        <p:sp>
          <p:nvSpPr>
            <p:cNvPr id="58" name="Oval 57"/>
            <p:cNvSpPr/>
            <p:nvPr/>
          </p:nvSpPr>
          <p:spPr>
            <a:xfrm>
              <a:off x="159747" y="5534756"/>
              <a:ext cx="146931" cy="146931"/>
            </a:xfrm>
            <a:prstGeom prst="ellipse">
              <a:avLst/>
            </a:prstGeom>
            <a:solidFill>
              <a:srgbClr val="FFB2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9" name="Straight Arrow Connector 58"/>
            <p:cNvCxnSpPr>
              <a:stCxn id="58" idx="0"/>
            </p:cNvCxnSpPr>
            <p:nvPr/>
          </p:nvCxnSpPr>
          <p:spPr>
            <a:xfrm flipV="1">
              <a:off x="233213" y="5105400"/>
              <a:ext cx="0" cy="4293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1974123" y="5039251"/>
            <a:ext cx="146931" cy="1185060"/>
            <a:chOff x="486648" y="4496627"/>
            <a:chExt cx="146931" cy="1185060"/>
          </a:xfrm>
        </p:grpSpPr>
        <p:sp>
          <p:nvSpPr>
            <p:cNvPr id="61" name="Oval 60"/>
            <p:cNvSpPr/>
            <p:nvPr/>
          </p:nvSpPr>
          <p:spPr>
            <a:xfrm>
              <a:off x="486648" y="5534756"/>
              <a:ext cx="146931" cy="146931"/>
            </a:xfrm>
            <a:prstGeom prst="ellipse">
              <a:avLst/>
            </a:prstGeom>
            <a:solidFill>
              <a:srgbClr val="FF3E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2" name="Straight Arrow Connector 61"/>
            <p:cNvCxnSpPr>
              <a:stCxn id="61" idx="0"/>
            </p:cNvCxnSpPr>
            <p:nvPr/>
          </p:nvCxnSpPr>
          <p:spPr>
            <a:xfrm flipV="1">
              <a:off x="560114" y="4496627"/>
              <a:ext cx="0" cy="1038129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273357" y="4962224"/>
            <a:ext cx="146931" cy="1262087"/>
            <a:chOff x="785079" y="4419600"/>
            <a:chExt cx="146931" cy="1262087"/>
          </a:xfrm>
        </p:grpSpPr>
        <p:sp>
          <p:nvSpPr>
            <p:cNvPr id="64" name="Oval 63"/>
            <p:cNvSpPr/>
            <p:nvPr/>
          </p:nvSpPr>
          <p:spPr>
            <a:xfrm>
              <a:off x="785079" y="5534756"/>
              <a:ext cx="146931" cy="146931"/>
            </a:xfrm>
            <a:prstGeom prst="ellipse">
              <a:avLst/>
            </a:prstGeom>
            <a:solidFill>
              <a:srgbClr val="D20F3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5" name="Straight Arrow Connector 64"/>
            <p:cNvCxnSpPr>
              <a:stCxn id="64" idx="0"/>
            </p:cNvCxnSpPr>
            <p:nvPr/>
          </p:nvCxnSpPr>
          <p:spPr>
            <a:xfrm flipV="1">
              <a:off x="858545" y="4419600"/>
              <a:ext cx="0" cy="11151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2572591" y="5495624"/>
            <a:ext cx="146931" cy="728687"/>
            <a:chOff x="1071687" y="4953000"/>
            <a:chExt cx="146931" cy="728687"/>
          </a:xfrm>
        </p:grpSpPr>
        <p:sp>
          <p:nvSpPr>
            <p:cNvPr id="67" name="Oval 66"/>
            <p:cNvSpPr/>
            <p:nvPr/>
          </p:nvSpPr>
          <p:spPr>
            <a:xfrm>
              <a:off x="1071687" y="5534756"/>
              <a:ext cx="146931" cy="146931"/>
            </a:xfrm>
            <a:prstGeom prst="ellipse">
              <a:avLst/>
            </a:prstGeom>
            <a:solidFill>
              <a:srgbClr val="782D9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8" name="Straight Arrow Connector 67"/>
            <p:cNvCxnSpPr>
              <a:stCxn id="67" idx="0"/>
            </p:cNvCxnSpPr>
            <p:nvPr/>
          </p:nvCxnSpPr>
          <p:spPr>
            <a:xfrm flipV="1">
              <a:off x="1145153" y="4953000"/>
              <a:ext cx="0" cy="581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2871825" y="5038424"/>
            <a:ext cx="146931" cy="1185887"/>
            <a:chOff x="1340191" y="4495800"/>
            <a:chExt cx="146931" cy="1185887"/>
          </a:xfrm>
        </p:grpSpPr>
        <p:sp>
          <p:nvSpPr>
            <p:cNvPr id="70" name="Oval 69"/>
            <p:cNvSpPr/>
            <p:nvPr/>
          </p:nvSpPr>
          <p:spPr>
            <a:xfrm>
              <a:off x="1340191" y="5534756"/>
              <a:ext cx="146931" cy="146931"/>
            </a:xfrm>
            <a:prstGeom prst="ellipse">
              <a:avLst/>
            </a:prstGeom>
            <a:solidFill>
              <a:srgbClr val="2958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1" name="Straight Arrow Connector 70"/>
            <p:cNvCxnSpPr>
              <a:stCxn id="70" idx="0"/>
            </p:cNvCxnSpPr>
            <p:nvPr/>
          </p:nvCxnSpPr>
          <p:spPr>
            <a:xfrm flipV="1">
              <a:off x="1413657" y="4495800"/>
              <a:ext cx="0" cy="10389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3171059" y="3590624"/>
            <a:ext cx="146931" cy="2633687"/>
            <a:chOff x="159747" y="3048000"/>
            <a:chExt cx="146931" cy="2633687"/>
          </a:xfrm>
        </p:grpSpPr>
        <p:sp>
          <p:nvSpPr>
            <p:cNvPr id="73" name="Oval 72"/>
            <p:cNvSpPr/>
            <p:nvPr/>
          </p:nvSpPr>
          <p:spPr>
            <a:xfrm>
              <a:off x="159747" y="5534756"/>
              <a:ext cx="146931" cy="146931"/>
            </a:xfrm>
            <a:prstGeom prst="ellipse">
              <a:avLst/>
            </a:prstGeom>
            <a:solidFill>
              <a:srgbClr val="0080A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4" name="Straight Arrow Connector 73"/>
            <p:cNvCxnSpPr>
              <a:stCxn id="73" idx="0"/>
            </p:cNvCxnSpPr>
            <p:nvPr/>
          </p:nvCxnSpPr>
          <p:spPr>
            <a:xfrm flipV="1">
              <a:off x="233213" y="3048000"/>
              <a:ext cx="0" cy="2486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3470293" y="3819224"/>
            <a:ext cx="146931" cy="2405087"/>
            <a:chOff x="486648" y="3276600"/>
            <a:chExt cx="146931" cy="2405087"/>
          </a:xfrm>
        </p:grpSpPr>
        <p:sp>
          <p:nvSpPr>
            <p:cNvPr id="76" name="Oval 75"/>
            <p:cNvSpPr/>
            <p:nvPr/>
          </p:nvSpPr>
          <p:spPr>
            <a:xfrm>
              <a:off x="486648" y="5534756"/>
              <a:ext cx="146931" cy="146931"/>
            </a:xfrm>
            <a:prstGeom prst="ellipse">
              <a:avLst/>
            </a:prstGeom>
            <a:solidFill>
              <a:srgbClr val="00A75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7" name="Straight Arrow Connector 76"/>
            <p:cNvCxnSpPr>
              <a:stCxn id="76" idx="0"/>
            </p:cNvCxnSpPr>
            <p:nvPr/>
          </p:nvCxnSpPr>
          <p:spPr>
            <a:xfrm flipV="1">
              <a:off x="560114" y="3276600"/>
              <a:ext cx="0" cy="22581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3769527" y="4657424"/>
            <a:ext cx="146931" cy="1566887"/>
            <a:chOff x="785079" y="4114800"/>
            <a:chExt cx="146931" cy="1566887"/>
          </a:xfrm>
        </p:grpSpPr>
        <p:sp>
          <p:nvSpPr>
            <p:cNvPr id="79" name="Oval 78"/>
            <p:cNvSpPr/>
            <p:nvPr/>
          </p:nvSpPr>
          <p:spPr>
            <a:xfrm>
              <a:off x="785079" y="5534756"/>
              <a:ext cx="146931" cy="146931"/>
            </a:xfrm>
            <a:prstGeom prst="ellipse">
              <a:avLst/>
            </a:prstGeom>
            <a:solidFill>
              <a:srgbClr val="79D52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0" name="Straight Arrow Connector 79"/>
            <p:cNvCxnSpPr>
              <a:stCxn id="79" idx="0"/>
            </p:cNvCxnSpPr>
            <p:nvPr/>
          </p:nvCxnSpPr>
          <p:spPr>
            <a:xfrm flipV="1">
              <a:off x="858545" y="4114800"/>
              <a:ext cx="0" cy="14199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4068761" y="5571824"/>
            <a:ext cx="146931" cy="652487"/>
            <a:chOff x="1071687" y="5029200"/>
            <a:chExt cx="146931" cy="652487"/>
          </a:xfrm>
        </p:grpSpPr>
        <p:sp>
          <p:nvSpPr>
            <p:cNvPr id="82" name="Oval 81"/>
            <p:cNvSpPr/>
            <p:nvPr/>
          </p:nvSpPr>
          <p:spPr>
            <a:xfrm>
              <a:off x="1071687" y="5534756"/>
              <a:ext cx="146931" cy="146931"/>
            </a:xfrm>
            <a:prstGeom prst="ellipse">
              <a:avLst/>
            </a:prstGeom>
            <a:solidFill>
              <a:srgbClr val="FFF9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3" name="Straight Arrow Connector 82"/>
            <p:cNvCxnSpPr>
              <a:stCxn id="82" idx="0"/>
            </p:cNvCxnSpPr>
            <p:nvPr/>
          </p:nvCxnSpPr>
          <p:spPr>
            <a:xfrm flipV="1">
              <a:off x="1145153" y="5029200"/>
              <a:ext cx="0" cy="5055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4367995" y="5876624"/>
            <a:ext cx="146931" cy="347687"/>
            <a:chOff x="1340191" y="5334000"/>
            <a:chExt cx="146931" cy="347687"/>
          </a:xfrm>
        </p:grpSpPr>
        <p:sp>
          <p:nvSpPr>
            <p:cNvPr id="85" name="Oval 84"/>
            <p:cNvSpPr/>
            <p:nvPr/>
          </p:nvSpPr>
          <p:spPr>
            <a:xfrm>
              <a:off x="1340191" y="5534756"/>
              <a:ext cx="146931" cy="146931"/>
            </a:xfrm>
            <a:prstGeom prst="ellipse">
              <a:avLst/>
            </a:prstGeom>
            <a:solidFill>
              <a:srgbClr val="FFD4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6" name="Straight Arrow Connector 85"/>
            <p:cNvCxnSpPr>
              <a:stCxn id="85" idx="0"/>
            </p:cNvCxnSpPr>
            <p:nvPr/>
          </p:nvCxnSpPr>
          <p:spPr>
            <a:xfrm flipV="1">
              <a:off x="1413657" y="5334000"/>
              <a:ext cx="0" cy="200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4667229" y="5495624"/>
            <a:ext cx="146931" cy="728687"/>
            <a:chOff x="159747" y="4953000"/>
            <a:chExt cx="146931" cy="728687"/>
          </a:xfrm>
        </p:grpSpPr>
        <p:sp>
          <p:nvSpPr>
            <p:cNvPr id="88" name="Oval 87"/>
            <p:cNvSpPr/>
            <p:nvPr/>
          </p:nvSpPr>
          <p:spPr>
            <a:xfrm>
              <a:off x="159747" y="5534756"/>
              <a:ext cx="146931" cy="146931"/>
            </a:xfrm>
            <a:prstGeom prst="ellipse">
              <a:avLst/>
            </a:prstGeom>
            <a:solidFill>
              <a:srgbClr val="FF8D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9" name="Straight Arrow Connector 88"/>
            <p:cNvCxnSpPr>
              <a:stCxn id="88" idx="0"/>
            </p:cNvCxnSpPr>
            <p:nvPr/>
          </p:nvCxnSpPr>
          <p:spPr>
            <a:xfrm flipV="1">
              <a:off x="233213" y="4953000"/>
              <a:ext cx="0" cy="581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4966463" y="4886024"/>
            <a:ext cx="146931" cy="1338287"/>
            <a:chOff x="486648" y="4343400"/>
            <a:chExt cx="146931" cy="1338287"/>
          </a:xfrm>
        </p:grpSpPr>
        <p:sp>
          <p:nvSpPr>
            <p:cNvPr id="91" name="Oval 90"/>
            <p:cNvSpPr/>
            <p:nvPr/>
          </p:nvSpPr>
          <p:spPr>
            <a:xfrm>
              <a:off x="486648" y="5534756"/>
              <a:ext cx="146931" cy="146931"/>
            </a:xfrm>
            <a:prstGeom prst="ellipse">
              <a:avLst/>
            </a:prstGeom>
            <a:solidFill>
              <a:srgbClr val="FF19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2" name="Straight Arrow Connector 91"/>
            <p:cNvCxnSpPr>
              <a:stCxn id="91" idx="0"/>
            </p:cNvCxnSpPr>
            <p:nvPr/>
          </p:nvCxnSpPr>
          <p:spPr>
            <a:xfrm flipV="1">
              <a:off x="560114" y="4343400"/>
              <a:ext cx="0" cy="11913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5265697" y="5198662"/>
            <a:ext cx="146931" cy="1025649"/>
            <a:chOff x="785079" y="4656038"/>
            <a:chExt cx="146931" cy="1025649"/>
          </a:xfrm>
        </p:grpSpPr>
        <p:sp>
          <p:nvSpPr>
            <p:cNvPr id="94" name="Oval 93"/>
            <p:cNvSpPr/>
            <p:nvPr/>
          </p:nvSpPr>
          <p:spPr>
            <a:xfrm>
              <a:off x="785079" y="5534756"/>
              <a:ext cx="146931" cy="146931"/>
            </a:xfrm>
            <a:prstGeom prst="ellipse">
              <a:avLst/>
            </a:prstGeom>
            <a:solidFill>
              <a:srgbClr val="B7184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5" name="Straight Arrow Connector 94"/>
            <p:cNvCxnSpPr>
              <a:stCxn id="94" idx="0"/>
            </p:cNvCxnSpPr>
            <p:nvPr/>
          </p:nvCxnSpPr>
          <p:spPr>
            <a:xfrm flipV="1">
              <a:off x="858545" y="4656038"/>
              <a:ext cx="0" cy="878718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5564931" y="5495624"/>
            <a:ext cx="146931" cy="728687"/>
            <a:chOff x="1071687" y="4953000"/>
            <a:chExt cx="146931" cy="728687"/>
          </a:xfrm>
        </p:grpSpPr>
        <p:sp>
          <p:nvSpPr>
            <p:cNvPr id="97" name="Oval 96"/>
            <p:cNvSpPr/>
            <p:nvPr/>
          </p:nvSpPr>
          <p:spPr>
            <a:xfrm>
              <a:off x="1071687" y="5534756"/>
              <a:ext cx="146931" cy="146931"/>
            </a:xfrm>
            <a:prstGeom prst="ellipse">
              <a:avLst/>
            </a:prstGeom>
            <a:solidFill>
              <a:srgbClr val="593DA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8" name="Straight Arrow Connector 97"/>
            <p:cNvCxnSpPr>
              <a:stCxn id="97" idx="0"/>
            </p:cNvCxnSpPr>
            <p:nvPr/>
          </p:nvCxnSpPr>
          <p:spPr>
            <a:xfrm flipV="1">
              <a:off x="1145153" y="4953000"/>
              <a:ext cx="0" cy="581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5864165" y="4505024"/>
            <a:ext cx="146931" cy="1719287"/>
            <a:chOff x="1340191" y="3962400"/>
            <a:chExt cx="146931" cy="1719287"/>
          </a:xfrm>
        </p:grpSpPr>
        <p:sp>
          <p:nvSpPr>
            <p:cNvPr id="100" name="Oval 99"/>
            <p:cNvSpPr/>
            <p:nvPr/>
          </p:nvSpPr>
          <p:spPr>
            <a:xfrm>
              <a:off x="1340191" y="5534756"/>
              <a:ext cx="146931" cy="146931"/>
            </a:xfrm>
            <a:prstGeom prst="ellipse">
              <a:avLst/>
            </a:prstGeom>
            <a:solidFill>
              <a:srgbClr val="1166B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1" name="Straight Arrow Connector 100"/>
            <p:cNvCxnSpPr>
              <a:stCxn id="100" idx="0"/>
            </p:cNvCxnSpPr>
            <p:nvPr/>
          </p:nvCxnSpPr>
          <p:spPr>
            <a:xfrm flipV="1">
              <a:off x="1413657" y="3962400"/>
              <a:ext cx="0" cy="15723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6163399" y="3514424"/>
            <a:ext cx="146931" cy="2709887"/>
            <a:chOff x="159747" y="2971800"/>
            <a:chExt cx="146931" cy="2709887"/>
          </a:xfrm>
        </p:grpSpPr>
        <p:sp>
          <p:nvSpPr>
            <p:cNvPr id="103" name="Oval 102"/>
            <p:cNvSpPr/>
            <p:nvPr/>
          </p:nvSpPr>
          <p:spPr>
            <a:xfrm>
              <a:off x="159747" y="5534756"/>
              <a:ext cx="146931" cy="146931"/>
            </a:xfrm>
            <a:prstGeom prst="ellipse">
              <a:avLst/>
            </a:prstGeom>
            <a:solidFill>
              <a:srgbClr val="008D8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4" name="Straight Arrow Connector 103"/>
            <p:cNvCxnSpPr>
              <a:stCxn id="103" idx="0"/>
            </p:cNvCxnSpPr>
            <p:nvPr/>
          </p:nvCxnSpPr>
          <p:spPr>
            <a:xfrm flipV="1">
              <a:off x="233213" y="2971800"/>
              <a:ext cx="0" cy="25629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6462633" y="4047824"/>
            <a:ext cx="146931" cy="2176487"/>
            <a:chOff x="486648" y="3505200"/>
            <a:chExt cx="146931" cy="2176487"/>
          </a:xfrm>
        </p:grpSpPr>
        <p:sp>
          <p:nvSpPr>
            <p:cNvPr id="106" name="Oval 105"/>
            <p:cNvSpPr/>
            <p:nvPr/>
          </p:nvSpPr>
          <p:spPr>
            <a:xfrm>
              <a:off x="486648" y="5534756"/>
              <a:ext cx="146931" cy="146931"/>
            </a:xfrm>
            <a:prstGeom prst="ellipse">
              <a:avLst/>
            </a:prstGeom>
            <a:solidFill>
              <a:srgbClr val="10B54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7" name="Straight Arrow Connector 106"/>
            <p:cNvCxnSpPr>
              <a:stCxn id="106" idx="0"/>
            </p:cNvCxnSpPr>
            <p:nvPr/>
          </p:nvCxnSpPr>
          <p:spPr>
            <a:xfrm flipV="1">
              <a:off x="560114" y="3505200"/>
              <a:ext cx="0" cy="20295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6761867" y="5038424"/>
            <a:ext cx="146931" cy="1185887"/>
            <a:chOff x="785079" y="4495800"/>
            <a:chExt cx="146931" cy="1185887"/>
          </a:xfrm>
        </p:grpSpPr>
        <p:sp>
          <p:nvSpPr>
            <p:cNvPr id="109" name="Oval 108"/>
            <p:cNvSpPr/>
            <p:nvPr/>
          </p:nvSpPr>
          <p:spPr>
            <a:xfrm>
              <a:off x="785079" y="5534756"/>
              <a:ext cx="146931" cy="146931"/>
            </a:xfrm>
            <a:prstGeom prst="ellipse">
              <a:avLst/>
            </a:prstGeom>
            <a:solidFill>
              <a:srgbClr val="AAE41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0" name="Straight Arrow Connector 109"/>
            <p:cNvCxnSpPr>
              <a:stCxn id="109" idx="0"/>
            </p:cNvCxnSpPr>
            <p:nvPr/>
          </p:nvCxnSpPr>
          <p:spPr>
            <a:xfrm flipV="1">
              <a:off x="858545" y="4495800"/>
              <a:ext cx="0" cy="10389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7061101" y="5724224"/>
            <a:ext cx="146931" cy="500087"/>
            <a:chOff x="1071687" y="5181600"/>
            <a:chExt cx="146931" cy="500087"/>
          </a:xfrm>
        </p:grpSpPr>
        <p:sp>
          <p:nvSpPr>
            <p:cNvPr id="112" name="Oval 111"/>
            <p:cNvSpPr/>
            <p:nvPr/>
          </p:nvSpPr>
          <p:spPr>
            <a:xfrm>
              <a:off x="1071687" y="5534756"/>
              <a:ext cx="146931" cy="146931"/>
            </a:xfrm>
            <a:prstGeom prst="ellipse">
              <a:avLst/>
            </a:prstGeom>
            <a:solidFill>
              <a:srgbClr val="FFEE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3" name="Straight Arrow Connector 112"/>
            <p:cNvCxnSpPr>
              <a:stCxn id="112" idx="0"/>
            </p:cNvCxnSpPr>
            <p:nvPr/>
          </p:nvCxnSpPr>
          <p:spPr>
            <a:xfrm flipV="1">
              <a:off x="1145153" y="5181600"/>
              <a:ext cx="0" cy="3531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7360335" y="5800424"/>
            <a:ext cx="146931" cy="423887"/>
            <a:chOff x="1340191" y="5257800"/>
            <a:chExt cx="146931" cy="423887"/>
          </a:xfrm>
        </p:grpSpPr>
        <p:sp>
          <p:nvSpPr>
            <p:cNvPr id="115" name="Oval 114"/>
            <p:cNvSpPr/>
            <p:nvPr/>
          </p:nvSpPr>
          <p:spPr>
            <a:xfrm>
              <a:off x="1340191" y="5534756"/>
              <a:ext cx="146931" cy="146931"/>
            </a:xfrm>
            <a:prstGeom prst="ellipse">
              <a:avLst/>
            </a:prstGeom>
            <a:solidFill>
              <a:srgbClr val="FFCA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6" name="Straight Arrow Connector 115"/>
            <p:cNvCxnSpPr>
              <a:stCxn id="115" idx="0"/>
            </p:cNvCxnSpPr>
            <p:nvPr/>
          </p:nvCxnSpPr>
          <p:spPr>
            <a:xfrm flipV="1">
              <a:off x="1413657" y="5257800"/>
              <a:ext cx="0" cy="2769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7659569" y="5267024"/>
            <a:ext cx="146931" cy="957287"/>
            <a:chOff x="159747" y="4724400"/>
            <a:chExt cx="146931" cy="957287"/>
          </a:xfrm>
        </p:grpSpPr>
        <p:sp>
          <p:nvSpPr>
            <p:cNvPr id="118" name="Oval 117"/>
            <p:cNvSpPr/>
            <p:nvPr/>
          </p:nvSpPr>
          <p:spPr>
            <a:xfrm>
              <a:off x="159747" y="5534756"/>
              <a:ext cx="146931" cy="146931"/>
            </a:xfrm>
            <a:prstGeom prst="ellipse">
              <a:avLst/>
            </a:prstGeom>
            <a:solidFill>
              <a:srgbClr val="FF67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9" name="Straight Arrow Connector 118"/>
            <p:cNvCxnSpPr>
              <a:stCxn id="118" idx="0"/>
            </p:cNvCxnSpPr>
            <p:nvPr/>
          </p:nvCxnSpPr>
          <p:spPr>
            <a:xfrm flipV="1">
              <a:off x="233213" y="4724400"/>
              <a:ext cx="0" cy="8103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7958803" y="4850305"/>
            <a:ext cx="146931" cy="1374006"/>
            <a:chOff x="486648" y="4307681"/>
            <a:chExt cx="146931" cy="1374006"/>
          </a:xfrm>
        </p:grpSpPr>
        <p:sp>
          <p:nvSpPr>
            <p:cNvPr id="121" name="Oval 120"/>
            <p:cNvSpPr/>
            <p:nvPr/>
          </p:nvSpPr>
          <p:spPr>
            <a:xfrm>
              <a:off x="486648" y="5534756"/>
              <a:ext cx="146931" cy="146931"/>
            </a:xfrm>
            <a:prstGeom prst="ellipse">
              <a:avLst/>
            </a:prstGeom>
            <a:solidFill>
              <a:srgbClr val="F7020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2" name="Straight Arrow Connector 121"/>
            <p:cNvCxnSpPr>
              <a:stCxn id="121" idx="0"/>
            </p:cNvCxnSpPr>
            <p:nvPr/>
          </p:nvCxnSpPr>
          <p:spPr>
            <a:xfrm flipV="1">
              <a:off x="560114" y="4307681"/>
              <a:ext cx="0" cy="1227075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8258037" y="5419424"/>
            <a:ext cx="146931" cy="804887"/>
            <a:chOff x="785079" y="4876800"/>
            <a:chExt cx="146931" cy="804887"/>
          </a:xfrm>
        </p:grpSpPr>
        <p:sp>
          <p:nvSpPr>
            <p:cNvPr id="124" name="Oval 123"/>
            <p:cNvSpPr/>
            <p:nvPr/>
          </p:nvSpPr>
          <p:spPr>
            <a:xfrm>
              <a:off x="785079" y="5534756"/>
              <a:ext cx="146931" cy="146931"/>
            </a:xfrm>
            <a:prstGeom prst="ellipse">
              <a:avLst/>
            </a:prstGeom>
            <a:solidFill>
              <a:srgbClr val="97237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5" name="Straight Arrow Connector 124"/>
            <p:cNvCxnSpPr>
              <a:stCxn id="124" idx="0"/>
            </p:cNvCxnSpPr>
            <p:nvPr/>
          </p:nvCxnSpPr>
          <p:spPr>
            <a:xfrm flipV="1">
              <a:off x="858545" y="4876800"/>
              <a:ext cx="0" cy="6579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8557271" y="5343224"/>
            <a:ext cx="146931" cy="881087"/>
            <a:chOff x="1071687" y="4800600"/>
            <a:chExt cx="146931" cy="881087"/>
          </a:xfrm>
        </p:grpSpPr>
        <p:sp>
          <p:nvSpPr>
            <p:cNvPr id="127" name="Oval 126"/>
            <p:cNvSpPr/>
            <p:nvPr/>
          </p:nvSpPr>
          <p:spPr>
            <a:xfrm>
              <a:off x="1071687" y="5534756"/>
              <a:ext cx="146931" cy="146931"/>
            </a:xfrm>
            <a:prstGeom prst="ellipse">
              <a:avLst/>
            </a:prstGeom>
            <a:solidFill>
              <a:srgbClr val="434AA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8" name="Straight Arrow Connector 127"/>
            <p:cNvCxnSpPr>
              <a:stCxn id="127" idx="0"/>
            </p:cNvCxnSpPr>
            <p:nvPr/>
          </p:nvCxnSpPr>
          <p:spPr>
            <a:xfrm flipV="1">
              <a:off x="1145153" y="4800600"/>
              <a:ext cx="0" cy="7341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8856505" y="4047824"/>
            <a:ext cx="146931" cy="2176487"/>
            <a:chOff x="1340191" y="3505200"/>
            <a:chExt cx="146931" cy="2176487"/>
          </a:xfrm>
        </p:grpSpPr>
        <p:sp>
          <p:nvSpPr>
            <p:cNvPr id="130" name="Oval 129"/>
            <p:cNvSpPr/>
            <p:nvPr/>
          </p:nvSpPr>
          <p:spPr>
            <a:xfrm>
              <a:off x="1340191" y="5534756"/>
              <a:ext cx="146931" cy="146931"/>
            </a:xfrm>
            <a:prstGeom prst="ellipse">
              <a:avLst/>
            </a:prstGeom>
            <a:solidFill>
              <a:srgbClr val="0072B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1" name="Straight Arrow Connector 130"/>
            <p:cNvCxnSpPr>
              <a:stCxn id="130" idx="0"/>
            </p:cNvCxnSpPr>
            <p:nvPr/>
          </p:nvCxnSpPr>
          <p:spPr>
            <a:xfrm flipV="1">
              <a:off x="1413657" y="3505200"/>
              <a:ext cx="0" cy="20295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9155739" y="3590624"/>
            <a:ext cx="146931" cy="2633687"/>
            <a:chOff x="159747" y="3048000"/>
            <a:chExt cx="146931" cy="2633687"/>
          </a:xfrm>
        </p:grpSpPr>
        <p:sp>
          <p:nvSpPr>
            <p:cNvPr id="133" name="Oval 132"/>
            <p:cNvSpPr/>
            <p:nvPr/>
          </p:nvSpPr>
          <p:spPr>
            <a:xfrm>
              <a:off x="159747" y="5534756"/>
              <a:ext cx="146931" cy="146931"/>
            </a:xfrm>
            <a:prstGeom prst="ellipse">
              <a:avLst/>
            </a:prstGeom>
            <a:solidFill>
              <a:srgbClr val="00997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4" name="Straight Arrow Connector 133"/>
            <p:cNvCxnSpPr>
              <a:stCxn id="133" idx="0"/>
            </p:cNvCxnSpPr>
            <p:nvPr/>
          </p:nvCxnSpPr>
          <p:spPr>
            <a:xfrm flipV="1">
              <a:off x="233213" y="3048000"/>
              <a:ext cx="0" cy="2486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9454973" y="4352624"/>
            <a:ext cx="146931" cy="1871687"/>
            <a:chOff x="486648" y="3810000"/>
            <a:chExt cx="146931" cy="1871687"/>
          </a:xfrm>
        </p:grpSpPr>
        <p:sp>
          <p:nvSpPr>
            <p:cNvPr id="136" name="Oval 135"/>
            <p:cNvSpPr/>
            <p:nvPr/>
          </p:nvSpPr>
          <p:spPr>
            <a:xfrm>
              <a:off x="486648" y="5534756"/>
              <a:ext cx="146931" cy="146931"/>
            </a:xfrm>
            <a:prstGeom prst="ellipse">
              <a:avLst/>
            </a:prstGeom>
            <a:solidFill>
              <a:srgbClr val="43C53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7" name="Straight Arrow Connector 136"/>
            <p:cNvCxnSpPr>
              <a:stCxn id="136" idx="0"/>
            </p:cNvCxnSpPr>
            <p:nvPr/>
          </p:nvCxnSpPr>
          <p:spPr>
            <a:xfrm flipV="1">
              <a:off x="560114" y="3810000"/>
              <a:ext cx="0" cy="17247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9754207" y="5267024"/>
            <a:ext cx="146931" cy="957287"/>
            <a:chOff x="785079" y="4724400"/>
            <a:chExt cx="146931" cy="957287"/>
          </a:xfrm>
        </p:grpSpPr>
        <p:sp>
          <p:nvSpPr>
            <p:cNvPr id="139" name="Oval 138"/>
            <p:cNvSpPr/>
            <p:nvPr/>
          </p:nvSpPr>
          <p:spPr>
            <a:xfrm>
              <a:off x="785079" y="5534756"/>
              <a:ext cx="146931" cy="146931"/>
            </a:xfrm>
            <a:prstGeom prst="ellipse">
              <a:avLst/>
            </a:prstGeom>
            <a:solidFill>
              <a:srgbClr val="DCF40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0" name="Straight Arrow Connector 139"/>
            <p:cNvCxnSpPr>
              <a:stCxn id="139" idx="0"/>
            </p:cNvCxnSpPr>
            <p:nvPr/>
          </p:nvCxnSpPr>
          <p:spPr>
            <a:xfrm flipV="1">
              <a:off x="858545" y="4724400"/>
              <a:ext cx="0" cy="8103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10053441" y="5850430"/>
            <a:ext cx="146931" cy="373881"/>
            <a:chOff x="1071687" y="5307806"/>
            <a:chExt cx="146931" cy="373881"/>
          </a:xfrm>
        </p:grpSpPr>
        <p:sp>
          <p:nvSpPr>
            <p:cNvPr id="142" name="Oval 141"/>
            <p:cNvSpPr/>
            <p:nvPr/>
          </p:nvSpPr>
          <p:spPr>
            <a:xfrm>
              <a:off x="1071687" y="5534756"/>
              <a:ext cx="146931" cy="146931"/>
            </a:xfrm>
            <a:prstGeom prst="ellipse">
              <a:avLst/>
            </a:prstGeom>
            <a:solidFill>
              <a:srgbClr val="FFE2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3" name="Straight Arrow Connector 142"/>
            <p:cNvCxnSpPr>
              <a:stCxn id="142" idx="0"/>
            </p:cNvCxnSpPr>
            <p:nvPr/>
          </p:nvCxnSpPr>
          <p:spPr>
            <a:xfrm flipV="1">
              <a:off x="1145153" y="5307806"/>
              <a:ext cx="0" cy="226950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10352675" y="5681362"/>
            <a:ext cx="146931" cy="542949"/>
            <a:chOff x="1340191" y="5138738"/>
            <a:chExt cx="146931" cy="542949"/>
          </a:xfrm>
        </p:grpSpPr>
        <p:sp>
          <p:nvSpPr>
            <p:cNvPr id="145" name="Oval 144"/>
            <p:cNvSpPr/>
            <p:nvPr/>
          </p:nvSpPr>
          <p:spPr>
            <a:xfrm>
              <a:off x="1340191" y="5534756"/>
              <a:ext cx="146931" cy="146931"/>
            </a:xfrm>
            <a:prstGeom prst="ellipse">
              <a:avLst/>
            </a:prstGeom>
            <a:solidFill>
              <a:srgbClr val="FFB8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6" name="Straight Arrow Connector 145"/>
            <p:cNvCxnSpPr>
              <a:stCxn id="145" idx="0"/>
            </p:cNvCxnSpPr>
            <p:nvPr/>
          </p:nvCxnSpPr>
          <p:spPr>
            <a:xfrm flipV="1">
              <a:off x="1413657" y="5138738"/>
              <a:ext cx="0" cy="396018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10651909" y="5038424"/>
            <a:ext cx="146931" cy="1185887"/>
            <a:chOff x="159747" y="4495800"/>
            <a:chExt cx="146931" cy="1185887"/>
          </a:xfrm>
        </p:grpSpPr>
        <p:sp>
          <p:nvSpPr>
            <p:cNvPr id="148" name="Oval 147"/>
            <p:cNvSpPr/>
            <p:nvPr/>
          </p:nvSpPr>
          <p:spPr>
            <a:xfrm>
              <a:off x="159747" y="5534756"/>
              <a:ext cx="146931" cy="146931"/>
            </a:xfrm>
            <a:prstGeom prst="ellipse">
              <a:avLst/>
            </a:prstGeom>
            <a:solidFill>
              <a:srgbClr val="FF46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9" name="Straight Arrow Connector 148"/>
            <p:cNvCxnSpPr>
              <a:stCxn id="148" idx="0"/>
            </p:cNvCxnSpPr>
            <p:nvPr/>
          </p:nvCxnSpPr>
          <p:spPr>
            <a:xfrm flipV="1">
              <a:off x="233213" y="4495800"/>
              <a:ext cx="0" cy="10389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10951143" y="4931268"/>
            <a:ext cx="146931" cy="1293043"/>
            <a:chOff x="486648" y="4388644"/>
            <a:chExt cx="146931" cy="1293043"/>
          </a:xfrm>
        </p:grpSpPr>
        <p:sp>
          <p:nvSpPr>
            <p:cNvPr id="151" name="Oval 150"/>
            <p:cNvSpPr/>
            <p:nvPr/>
          </p:nvSpPr>
          <p:spPr>
            <a:xfrm>
              <a:off x="486648" y="5534756"/>
              <a:ext cx="146931" cy="146931"/>
            </a:xfrm>
            <a:prstGeom prst="ellipse">
              <a:avLst/>
            </a:prstGeom>
            <a:solidFill>
              <a:srgbClr val="D70D2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2" name="Straight Arrow Connector 151"/>
            <p:cNvCxnSpPr>
              <a:stCxn id="151" idx="0"/>
            </p:cNvCxnSpPr>
            <p:nvPr/>
          </p:nvCxnSpPr>
          <p:spPr>
            <a:xfrm flipV="1">
              <a:off x="560114" y="4388644"/>
              <a:ext cx="0" cy="1146112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11250377" y="5505149"/>
            <a:ext cx="146931" cy="719162"/>
            <a:chOff x="785079" y="4962525"/>
            <a:chExt cx="146931" cy="719162"/>
          </a:xfrm>
        </p:grpSpPr>
        <p:sp>
          <p:nvSpPr>
            <p:cNvPr id="154" name="Oval 153"/>
            <p:cNvSpPr/>
            <p:nvPr/>
          </p:nvSpPr>
          <p:spPr>
            <a:xfrm>
              <a:off x="785079" y="5534756"/>
              <a:ext cx="146931" cy="146931"/>
            </a:xfrm>
            <a:prstGeom prst="ellipse">
              <a:avLst/>
            </a:prstGeom>
            <a:solidFill>
              <a:srgbClr val="7C2C9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5" name="Straight Arrow Connector 154"/>
            <p:cNvCxnSpPr>
              <a:stCxn id="154" idx="0"/>
            </p:cNvCxnSpPr>
            <p:nvPr/>
          </p:nvCxnSpPr>
          <p:spPr>
            <a:xfrm flipV="1">
              <a:off x="858545" y="4962525"/>
              <a:ext cx="0" cy="572231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11549611" y="5038424"/>
            <a:ext cx="146931" cy="1185887"/>
            <a:chOff x="1071687" y="4495800"/>
            <a:chExt cx="146931" cy="1185887"/>
          </a:xfrm>
        </p:grpSpPr>
        <p:sp>
          <p:nvSpPr>
            <p:cNvPr id="157" name="Oval 156"/>
            <p:cNvSpPr/>
            <p:nvPr/>
          </p:nvSpPr>
          <p:spPr>
            <a:xfrm>
              <a:off x="1071687" y="5534756"/>
              <a:ext cx="146931" cy="146931"/>
            </a:xfrm>
            <a:prstGeom prst="ellipse">
              <a:avLst/>
            </a:prstGeom>
            <a:solidFill>
              <a:srgbClr val="2A58B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8" name="Straight Arrow Connector 157"/>
            <p:cNvCxnSpPr>
              <a:stCxn id="157" idx="0"/>
            </p:cNvCxnSpPr>
            <p:nvPr/>
          </p:nvCxnSpPr>
          <p:spPr>
            <a:xfrm flipV="1">
              <a:off x="1145153" y="4495800"/>
              <a:ext cx="0" cy="1038956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11848828" y="3616818"/>
            <a:ext cx="146931" cy="2607493"/>
            <a:chOff x="1340191" y="3074194"/>
            <a:chExt cx="146931" cy="2607493"/>
          </a:xfrm>
        </p:grpSpPr>
        <p:sp>
          <p:nvSpPr>
            <p:cNvPr id="160" name="Oval 159"/>
            <p:cNvSpPr/>
            <p:nvPr/>
          </p:nvSpPr>
          <p:spPr>
            <a:xfrm>
              <a:off x="1340191" y="5534756"/>
              <a:ext cx="146931" cy="146931"/>
            </a:xfrm>
            <a:prstGeom prst="ellipse">
              <a:avLst/>
            </a:prstGeom>
            <a:solidFill>
              <a:srgbClr val="007FA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61" name="Straight Arrow Connector 160"/>
            <p:cNvCxnSpPr>
              <a:stCxn id="160" idx="0"/>
            </p:cNvCxnSpPr>
            <p:nvPr/>
          </p:nvCxnSpPr>
          <p:spPr>
            <a:xfrm flipV="1">
              <a:off x="1413657" y="3074194"/>
              <a:ext cx="0" cy="2460562"/>
            </a:xfrm>
            <a:prstGeom prst="straightConnector1">
              <a:avLst/>
            </a:prstGeom>
            <a:ln w="19050" cap="rnd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 7"/>
          <p:cNvSpPr/>
          <p:nvPr/>
        </p:nvSpPr>
        <p:spPr>
          <a:xfrm>
            <a:off x="-228600" y="3506431"/>
            <a:ext cx="2902054" cy="2358025"/>
          </a:xfrm>
          <a:custGeom>
            <a:avLst/>
            <a:gdLst>
              <a:gd name="connsiteX0" fmla="*/ 0 w 1841500"/>
              <a:gd name="connsiteY0" fmla="*/ 1024862 h 1553813"/>
              <a:gd name="connsiteX1" fmla="*/ 254000 w 1841500"/>
              <a:gd name="connsiteY1" fmla="*/ 8862 h 1553813"/>
              <a:gd name="connsiteX2" fmla="*/ 749300 w 1841500"/>
              <a:gd name="connsiteY2" fmla="*/ 1539212 h 1553813"/>
              <a:gd name="connsiteX3" fmla="*/ 1035050 w 1841500"/>
              <a:gd name="connsiteY3" fmla="*/ 802612 h 1553813"/>
              <a:gd name="connsiteX4" fmla="*/ 1162050 w 1841500"/>
              <a:gd name="connsiteY4" fmla="*/ 1177262 h 1553813"/>
              <a:gd name="connsiteX5" fmla="*/ 1377950 w 1841500"/>
              <a:gd name="connsiteY5" fmla="*/ 199362 h 1553813"/>
              <a:gd name="connsiteX6" fmla="*/ 1625600 w 1841500"/>
              <a:gd name="connsiteY6" fmla="*/ 1126462 h 1553813"/>
              <a:gd name="connsiteX7" fmla="*/ 1841500 w 1841500"/>
              <a:gd name="connsiteY7" fmla="*/ 739112 h 1553813"/>
              <a:gd name="connsiteX0" fmla="*/ 0 w 1841500"/>
              <a:gd name="connsiteY0" fmla="*/ 1031016 h 1741984"/>
              <a:gd name="connsiteX1" fmla="*/ 254000 w 1841500"/>
              <a:gd name="connsiteY1" fmla="*/ 15016 h 1741984"/>
              <a:gd name="connsiteX2" fmla="*/ 615310 w 1841500"/>
              <a:gd name="connsiteY2" fmla="*/ 1729516 h 1741984"/>
              <a:gd name="connsiteX3" fmla="*/ 1035050 w 1841500"/>
              <a:gd name="connsiteY3" fmla="*/ 808766 h 1741984"/>
              <a:gd name="connsiteX4" fmla="*/ 1162050 w 1841500"/>
              <a:gd name="connsiteY4" fmla="*/ 1183416 h 1741984"/>
              <a:gd name="connsiteX5" fmla="*/ 1377950 w 1841500"/>
              <a:gd name="connsiteY5" fmla="*/ 205516 h 1741984"/>
              <a:gd name="connsiteX6" fmla="*/ 1625600 w 1841500"/>
              <a:gd name="connsiteY6" fmla="*/ 1132616 h 1741984"/>
              <a:gd name="connsiteX7" fmla="*/ 1841500 w 1841500"/>
              <a:gd name="connsiteY7" fmla="*/ 745266 h 1741984"/>
              <a:gd name="connsiteX0" fmla="*/ 0 w 1841500"/>
              <a:gd name="connsiteY0" fmla="*/ 1447839 h 2158807"/>
              <a:gd name="connsiteX1" fmla="*/ 254000 w 1841500"/>
              <a:gd name="connsiteY1" fmla="*/ 431839 h 2158807"/>
              <a:gd name="connsiteX2" fmla="*/ 615310 w 1841500"/>
              <a:gd name="connsiteY2" fmla="*/ 2146339 h 2158807"/>
              <a:gd name="connsiteX3" fmla="*/ 1035050 w 1841500"/>
              <a:gd name="connsiteY3" fmla="*/ 1225589 h 2158807"/>
              <a:gd name="connsiteX4" fmla="*/ 1162050 w 1841500"/>
              <a:gd name="connsiteY4" fmla="*/ 1600239 h 2158807"/>
              <a:gd name="connsiteX5" fmla="*/ 1384821 w 1841500"/>
              <a:gd name="connsiteY5" fmla="*/ 39 h 2158807"/>
              <a:gd name="connsiteX6" fmla="*/ 1625600 w 1841500"/>
              <a:gd name="connsiteY6" fmla="*/ 1549439 h 2158807"/>
              <a:gd name="connsiteX7" fmla="*/ 1841500 w 1841500"/>
              <a:gd name="connsiteY7" fmla="*/ 1162089 h 2158807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8472"/>
              <a:gd name="connsiteX1" fmla="*/ 254000 w 1841500"/>
              <a:gd name="connsiteY1" fmla="*/ 433142 h 2158472"/>
              <a:gd name="connsiteX2" fmla="*/ 615310 w 1841500"/>
              <a:gd name="connsiteY2" fmla="*/ 2147642 h 2158472"/>
              <a:gd name="connsiteX3" fmla="*/ 907932 w 1841500"/>
              <a:gd name="connsiteY3" fmla="*/ 1195142 h 2158472"/>
              <a:gd name="connsiteX4" fmla="*/ 1220456 w 1841500"/>
              <a:gd name="connsiteY4" fmla="*/ 1855542 h 2158472"/>
              <a:gd name="connsiteX5" fmla="*/ 1384821 w 1841500"/>
              <a:gd name="connsiteY5" fmla="*/ 1342 h 2158472"/>
              <a:gd name="connsiteX6" fmla="*/ 1625600 w 1841500"/>
              <a:gd name="connsiteY6" fmla="*/ 1550742 h 2158472"/>
              <a:gd name="connsiteX7" fmla="*/ 1841500 w 1841500"/>
              <a:gd name="connsiteY7" fmla="*/ 1163392 h 2158472"/>
              <a:gd name="connsiteX0" fmla="*/ 0 w 1841500"/>
              <a:gd name="connsiteY0" fmla="*/ 1449142 h 2158010"/>
              <a:gd name="connsiteX1" fmla="*/ 254000 w 1841500"/>
              <a:gd name="connsiteY1" fmla="*/ 433142 h 2158010"/>
              <a:gd name="connsiteX2" fmla="*/ 615310 w 1841500"/>
              <a:gd name="connsiteY2" fmla="*/ 2147642 h 2158010"/>
              <a:gd name="connsiteX3" fmla="*/ 907932 w 1841500"/>
              <a:gd name="connsiteY3" fmla="*/ 1195142 h 2158010"/>
              <a:gd name="connsiteX4" fmla="*/ 1220456 w 1841500"/>
              <a:gd name="connsiteY4" fmla="*/ 1855542 h 2158010"/>
              <a:gd name="connsiteX5" fmla="*/ 1384821 w 1841500"/>
              <a:gd name="connsiteY5" fmla="*/ 1342 h 2158010"/>
              <a:gd name="connsiteX6" fmla="*/ 1625600 w 1841500"/>
              <a:gd name="connsiteY6" fmla="*/ 1550742 h 2158010"/>
              <a:gd name="connsiteX7" fmla="*/ 1841500 w 1841500"/>
              <a:gd name="connsiteY7" fmla="*/ 1163392 h 2158010"/>
              <a:gd name="connsiteX0" fmla="*/ 0 w 1841500"/>
              <a:gd name="connsiteY0" fmla="*/ 1448983 h 2157851"/>
              <a:gd name="connsiteX1" fmla="*/ 254000 w 1841500"/>
              <a:gd name="connsiteY1" fmla="*/ 432983 h 2157851"/>
              <a:gd name="connsiteX2" fmla="*/ 615310 w 1841500"/>
              <a:gd name="connsiteY2" fmla="*/ 2147483 h 2157851"/>
              <a:gd name="connsiteX3" fmla="*/ 907932 w 1841500"/>
              <a:gd name="connsiteY3" fmla="*/ 1194983 h 2157851"/>
              <a:gd name="connsiteX4" fmla="*/ 1220456 w 1841500"/>
              <a:gd name="connsiteY4" fmla="*/ 1855383 h 2157851"/>
              <a:gd name="connsiteX5" fmla="*/ 1384821 w 1841500"/>
              <a:gd name="connsiteY5" fmla="*/ 1183 h 2157851"/>
              <a:gd name="connsiteX6" fmla="*/ 1625600 w 1841500"/>
              <a:gd name="connsiteY6" fmla="*/ 1550583 h 2157851"/>
              <a:gd name="connsiteX7" fmla="*/ 1841500 w 1841500"/>
              <a:gd name="connsiteY7" fmla="*/ 1163233 h 2157851"/>
              <a:gd name="connsiteX0" fmla="*/ 0 w 1841500"/>
              <a:gd name="connsiteY0" fmla="*/ 1448240 h 2157108"/>
              <a:gd name="connsiteX1" fmla="*/ 254000 w 1841500"/>
              <a:gd name="connsiteY1" fmla="*/ 432240 h 2157108"/>
              <a:gd name="connsiteX2" fmla="*/ 615310 w 1841500"/>
              <a:gd name="connsiteY2" fmla="*/ 2146740 h 2157108"/>
              <a:gd name="connsiteX3" fmla="*/ 907932 w 1841500"/>
              <a:gd name="connsiteY3" fmla="*/ 1194240 h 2157108"/>
              <a:gd name="connsiteX4" fmla="*/ 1220456 w 1841500"/>
              <a:gd name="connsiteY4" fmla="*/ 1854640 h 2157108"/>
              <a:gd name="connsiteX5" fmla="*/ 1384821 w 1841500"/>
              <a:gd name="connsiteY5" fmla="*/ 440 h 2157108"/>
              <a:gd name="connsiteX6" fmla="*/ 1690877 w 1841500"/>
              <a:gd name="connsiteY6" fmla="*/ 1664140 h 2157108"/>
              <a:gd name="connsiteX7" fmla="*/ 1841500 w 1841500"/>
              <a:gd name="connsiteY7" fmla="*/ 1162490 h 2157108"/>
              <a:gd name="connsiteX0" fmla="*/ 0 w 1841500"/>
              <a:gd name="connsiteY0" fmla="*/ 1448296 h 2157164"/>
              <a:gd name="connsiteX1" fmla="*/ 254000 w 1841500"/>
              <a:gd name="connsiteY1" fmla="*/ 432296 h 2157164"/>
              <a:gd name="connsiteX2" fmla="*/ 615310 w 1841500"/>
              <a:gd name="connsiteY2" fmla="*/ 2146796 h 2157164"/>
              <a:gd name="connsiteX3" fmla="*/ 907932 w 1841500"/>
              <a:gd name="connsiteY3" fmla="*/ 1194296 h 2157164"/>
              <a:gd name="connsiteX4" fmla="*/ 1220456 w 1841500"/>
              <a:gd name="connsiteY4" fmla="*/ 1854696 h 2157164"/>
              <a:gd name="connsiteX5" fmla="*/ 1384821 w 1841500"/>
              <a:gd name="connsiteY5" fmla="*/ 496 h 2157164"/>
              <a:gd name="connsiteX6" fmla="*/ 1690877 w 1841500"/>
              <a:gd name="connsiteY6" fmla="*/ 1664196 h 2157164"/>
              <a:gd name="connsiteX7" fmla="*/ 1841500 w 1841500"/>
              <a:gd name="connsiteY7" fmla="*/ 1162546 h 2157164"/>
              <a:gd name="connsiteX0" fmla="*/ 0 w 1690877"/>
              <a:gd name="connsiteY0" fmla="*/ 1448296 h 2157164"/>
              <a:gd name="connsiteX1" fmla="*/ 254000 w 1690877"/>
              <a:gd name="connsiteY1" fmla="*/ 432296 h 2157164"/>
              <a:gd name="connsiteX2" fmla="*/ 615310 w 1690877"/>
              <a:gd name="connsiteY2" fmla="*/ 2146796 h 2157164"/>
              <a:gd name="connsiteX3" fmla="*/ 907932 w 1690877"/>
              <a:gd name="connsiteY3" fmla="*/ 1194296 h 2157164"/>
              <a:gd name="connsiteX4" fmla="*/ 1220456 w 1690877"/>
              <a:gd name="connsiteY4" fmla="*/ 1854696 h 2157164"/>
              <a:gd name="connsiteX5" fmla="*/ 1384821 w 1690877"/>
              <a:gd name="connsiteY5" fmla="*/ 496 h 2157164"/>
              <a:gd name="connsiteX6" fmla="*/ 1690877 w 1690877"/>
              <a:gd name="connsiteY6" fmla="*/ 1664196 h 2157164"/>
              <a:gd name="connsiteX0" fmla="*/ 0 w 1690877"/>
              <a:gd name="connsiteY0" fmla="*/ 1448240 h 2157108"/>
              <a:gd name="connsiteX1" fmla="*/ 254000 w 1690877"/>
              <a:gd name="connsiteY1" fmla="*/ 432240 h 2157108"/>
              <a:gd name="connsiteX2" fmla="*/ 615310 w 1690877"/>
              <a:gd name="connsiteY2" fmla="*/ 2146740 h 2157108"/>
              <a:gd name="connsiteX3" fmla="*/ 907932 w 1690877"/>
              <a:gd name="connsiteY3" fmla="*/ 1194240 h 2157108"/>
              <a:gd name="connsiteX4" fmla="*/ 1220456 w 1690877"/>
              <a:gd name="connsiteY4" fmla="*/ 1854640 h 2157108"/>
              <a:gd name="connsiteX5" fmla="*/ 1384821 w 1690877"/>
              <a:gd name="connsiteY5" fmla="*/ 440 h 2157108"/>
              <a:gd name="connsiteX6" fmla="*/ 1690877 w 1690877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50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5787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260214"/>
              <a:gd name="connsiteX1" fmla="*/ 298663 w 1735540"/>
              <a:gd name="connsiteY1" fmla="*/ 432300 h 2260214"/>
              <a:gd name="connsiteX2" fmla="*/ 659973 w 1735540"/>
              <a:gd name="connsiteY2" fmla="*/ 2146800 h 2260214"/>
              <a:gd name="connsiteX3" fmla="*/ 1089902 w 1735540"/>
              <a:gd name="connsiteY3" fmla="*/ 1867400 h 2260214"/>
              <a:gd name="connsiteX4" fmla="*/ 1429484 w 1735540"/>
              <a:gd name="connsiteY4" fmla="*/ 500 h 2260214"/>
              <a:gd name="connsiteX5" fmla="*/ 1735540 w 1735540"/>
              <a:gd name="connsiteY5" fmla="*/ 1664200 h 2260214"/>
              <a:gd name="connsiteX0" fmla="*/ 0 w 1735540"/>
              <a:gd name="connsiteY0" fmla="*/ 1663406 h 2149013"/>
              <a:gd name="connsiteX1" fmla="*/ 298663 w 1735540"/>
              <a:gd name="connsiteY1" fmla="*/ 432300 h 2149013"/>
              <a:gd name="connsiteX2" fmla="*/ 659973 w 1735540"/>
              <a:gd name="connsiteY2" fmla="*/ 2146800 h 2149013"/>
              <a:gd name="connsiteX3" fmla="*/ 1429484 w 1735540"/>
              <a:gd name="connsiteY3" fmla="*/ 500 h 2149013"/>
              <a:gd name="connsiteX4" fmla="*/ 1735540 w 1735540"/>
              <a:gd name="connsiteY4" fmla="*/ 1664200 h 2149013"/>
              <a:gd name="connsiteX0" fmla="*/ 0 w 1735540"/>
              <a:gd name="connsiteY0" fmla="*/ 1663406 h 2414983"/>
              <a:gd name="connsiteX1" fmla="*/ 298663 w 1735540"/>
              <a:gd name="connsiteY1" fmla="*/ 432300 h 2414983"/>
              <a:gd name="connsiteX2" fmla="*/ 935519 w 1735540"/>
              <a:gd name="connsiteY2" fmla="*/ 2413018 h 2414983"/>
              <a:gd name="connsiteX3" fmla="*/ 1429484 w 1735540"/>
              <a:gd name="connsiteY3" fmla="*/ 500 h 2414983"/>
              <a:gd name="connsiteX4" fmla="*/ 1735540 w 1735540"/>
              <a:gd name="connsiteY4" fmla="*/ 1664200 h 2414983"/>
              <a:gd name="connsiteX0" fmla="*/ 0 w 1735540"/>
              <a:gd name="connsiteY0" fmla="*/ 1740605 h 2490262"/>
              <a:gd name="connsiteX1" fmla="*/ 32684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490262"/>
              <a:gd name="connsiteX1" fmla="*/ 35189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505720"/>
              <a:gd name="connsiteX1" fmla="*/ 351894 w 1735540"/>
              <a:gd name="connsiteY1" fmla="*/ 6000 h 2505720"/>
              <a:gd name="connsiteX2" fmla="*/ 935519 w 1735540"/>
              <a:gd name="connsiteY2" fmla="*/ 2490217 h 2505720"/>
              <a:gd name="connsiteX3" fmla="*/ 1216562 w 1735540"/>
              <a:gd name="connsiteY3" fmla="*/ 1102059 h 2505720"/>
              <a:gd name="connsiteX4" fmla="*/ 1735540 w 1735540"/>
              <a:gd name="connsiteY4" fmla="*/ 1741399 h 2505720"/>
              <a:gd name="connsiteX0" fmla="*/ 0 w 1494437"/>
              <a:gd name="connsiteY0" fmla="*/ 1740605 h 2505720"/>
              <a:gd name="connsiteX1" fmla="*/ 351894 w 1494437"/>
              <a:gd name="connsiteY1" fmla="*/ 6000 h 2505720"/>
              <a:gd name="connsiteX2" fmla="*/ 935519 w 1494437"/>
              <a:gd name="connsiteY2" fmla="*/ 2490217 h 2505720"/>
              <a:gd name="connsiteX3" fmla="*/ 1216562 w 1494437"/>
              <a:gd name="connsiteY3" fmla="*/ 1102059 h 2505720"/>
              <a:gd name="connsiteX4" fmla="*/ 1494437 w 1494437"/>
              <a:gd name="connsiteY4" fmla="*/ 1718249 h 2505720"/>
              <a:gd name="connsiteX0" fmla="*/ 0 w 1494437"/>
              <a:gd name="connsiteY0" fmla="*/ 1740605 h 2505117"/>
              <a:gd name="connsiteX1" fmla="*/ 351894 w 1494437"/>
              <a:gd name="connsiteY1" fmla="*/ 6000 h 2505117"/>
              <a:gd name="connsiteX2" fmla="*/ 935519 w 1494437"/>
              <a:gd name="connsiteY2" fmla="*/ 2490217 h 2505117"/>
              <a:gd name="connsiteX3" fmla="*/ 1329285 w 1494437"/>
              <a:gd name="connsiteY3" fmla="*/ 1084697 h 2505117"/>
              <a:gd name="connsiteX4" fmla="*/ 1494437 w 1494437"/>
              <a:gd name="connsiteY4" fmla="*/ 1718249 h 2505117"/>
              <a:gd name="connsiteX0" fmla="*/ 0 w 1572718"/>
              <a:gd name="connsiteY0" fmla="*/ 1740605 h 2505117"/>
              <a:gd name="connsiteX1" fmla="*/ 351894 w 1572718"/>
              <a:gd name="connsiteY1" fmla="*/ 6000 h 2505117"/>
              <a:gd name="connsiteX2" fmla="*/ 935519 w 1572718"/>
              <a:gd name="connsiteY2" fmla="*/ 2490217 h 2505117"/>
              <a:gd name="connsiteX3" fmla="*/ 1329285 w 1572718"/>
              <a:gd name="connsiteY3" fmla="*/ 1084697 h 2505117"/>
              <a:gd name="connsiteX4" fmla="*/ 1572718 w 1572718"/>
              <a:gd name="connsiteY4" fmla="*/ 1729824 h 2505117"/>
              <a:gd name="connsiteX0" fmla="*/ 0 w 1572718"/>
              <a:gd name="connsiteY0" fmla="*/ 1797481 h 2504120"/>
              <a:gd name="connsiteX1" fmla="*/ 351894 w 1572718"/>
              <a:gd name="connsiteY1" fmla="*/ 5003 h 2504120"/>
              <a:gd name="connsiteX2" fmla="*/ 935519 w 1572718"/>
              <a:gd name="connsiteY2" fmla="*/ 2489220 h 2504120"/>
              <a:gd name="connsiteX3" fmla="*/ 1329285 w 1572718"/>
              <a:gd name="connsiteY3" fmla="*/ 1083700 h 2504120"/>
              <a:gd name="connsiteX4" fmla="*/ 1572718 w 1572718"/>
              <a:gd name="connsiteY4" fmla="*/ 1728827 h 2504120"/>
              <a:gd name="connsiteX0" fmla="*/ 0 w 1572718"/>
              <a:gd name="connsiteY0" fmla="*/ 1757685 h 2504805"/>
              <a:gd name="connsiteX1" fmla="*/ 351894 w 1572718"/>
              <a:gd name="connsiteY1" fmla="*/ 5688 h 2504805"/>
              <a:gd name="connsiteX2" fmla="*/ 935519 w 1572718"/>
              <a:gd name="connsiteY2" fmla="*/ 2489905 h 2504805"/>
              <a:gd name="connsiteX3" fmla="*/ 1329285 w 1572718"/>
              <a:gd name="connsiteY3" fmla="*/ 1084385 h 2504805"/>
              <a:gd name="connsiteX4" fmla="*/ 1572718 w 1572718"/>
              <a:gd name="connsiteY4" fmla="*/ 1729512 h 2504805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35519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1998 h 2499118"/>
              <a:gd name="connsiteX1" fmla="*/ 351894 w 1572718"/>
              <a:gd name="connsiteY1" fmla="*/ 1 h 2499118"/>
              <a:gd name="connsiteX2" fmla="*/ 935519 w 1572718"/>
              <a:gd name="connsiteY2" fmla="*/ 2484218 h 2499118"/>
              <a:gd name="connsiteX3" fmla="*/ 1329285 w 1572718"/>
              <a:gd name="connsiteY3" fmla="*/ 1078698 h 2499118"/>
              <a:gd name="connsiteX4" fmla="*/ 1572718 w 1572718"/>
              <a:gd name="connsiteY4" fmla="*/ 1723825 h 2499118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489983"/>
              <a:gd name="connsiteX1" fmla="*/ 351894 w 1572718"/>
              <a:gd name="connsiteY1" fmla="*/ 5702 h 2489983"/>
              <a:gd name="connsiteX2" fmla="*/ 921347 w 1572718"/>
              <a:gd name="connsiteY2" fmla="*/ 2489919 h 2489983"/>
              <a:gd name="connsiteX3" fmla="*/ 1329285 w 1572718"/>
              <a:gd name="connsiteY3" fmla="*/ 1084399 h 2489983"/>
              <a:gd name="connsiteX4" fmla="*/ 1572718 w 1572718"/>
              <a:gd name="connsiteY4" fmla="*/ 1729526 h 2489983"/>
              <a:gd name="connsiteX0" fmla="*/ 0 w 1572718"/>
              <a:gd name="connsiteY0" fmla="*/ 1757699 h 2489919"/>
              <a:gd name="connsiteX1" fmla="*/ 351894 w 1572718"/>
              <a:gd name="connsiteY1" fmla="*/ 5702 h 2489919"/>
              <a:gd name="connsiteX2" fmla="*/ 921347 w 1572718"/>
              <a:gd name="connsiteY2" fmla="*/ 2489919 h 2489919"/>
              <a:gd name="connsiteX3" fmla="*/ 1329285 w 1572718"/>
              <a:gd name="connsiteY3" fmla="*/ 1084399 h 2489919"/>
              <a:gd name="connsiteX4" fmla="*/ 1572718 w 1572718"/>
              <a:gd name="connsiteY4" fmla="*/ 1729526 h 2489919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504126"/>
              <a:gd name="connsiteX1" fmla="*/ 351894 w 1572718"/>
              <a:gd name="connsiteY1" fmla="*/ 5702 h 2504126"/>
              <a:gd name="connsiteX2" fmla="*/ 921347 w 1572718"/>
              <a:gd name="connsiteY2" fmla="*/ 2489919 h 2504126"/>
              <a:gd name="connsiteX3" fmla="*/ 1329285 w 1572718"/>
              <a:gd name="connsiteY3" fmla="*/ 1084399 h 2504126"/>
              <a:gd name="connsiteX4" fmla="*/ 1572718 w 1572718"/>
              <a:gd name="connsiteY4" fmla="*/ 1729526 h 2504126"/>
              <a:gd name="connsiteX0" fmla="*/ 0 w 1572718"/>
              <a:gd name="connsiteY0" fmla="*/ 1757699 h 2504561"/>
              <a:gd name="connsiteX1" fmla="*/ 351894 w 1572718"/>
              <a:gd name="connsiteY1" fmla="*/ 5702 h 2504561"/>
              <a:gd name="connsiteX2" fmla="*/ 921347 w 1572718"/>
              <a:gd name="connsiteY2" fmla="*/ 2489919 h 2504561"/>
              <a:gd name="connsiteX3" fmla="*/ 1329285 w 1572718"/>
              <a:gd name="connsiteY3" fmla="*/ 1084399 h 2504561"/>
              <a:gd name="connsiteX4" fmla="*/ 1572718 w 1572718"/>
              <a:gd name="connsiteY4" fmla="*/ 1729526 h 2504561"/>
              <a:gd name="connsiteX0" fmla="*/ 0 w 1572718"/>
              <a:gd name="connsiteY0" fmla="*/ 1757699 h 2504112"/>
              <a:gd name="connsiteX1" fmla="*/ 351894 w 1572718"/>
              <a:gd name="connsiteY1" fmla="*/ 5702 h 2504112"/>
              <a:gd name="connsiteX2" fmla="*/ 921347 w 1572718"/>
              <a:gd name="connsiteY2" fmla="*/ 2489919 h 2504112"/>
              <a:gd name="connsiteX3" fmla="*/ 1329285 w 1572718"/>
              <a:gd name="connsiteY3" fmla="*/ 1084399 h 2504112"/>
              <a:gd name="connsiteX4" fmla="*/ 1572718 w 1572718"/>
              <a:gd name="connsiteY4" fmla="*/ 1729526 h 2504112"/>
              <a:gd name="connsiteX0" fmla="*/ 0 w 1572718"/>
              <a:gd name="connsiteY0" fmla="*/ 1751998 h 2498411"/>
              <a:gd name="connsiteX1" fmla="*/ 351894 w 1572718"/>
              <a:gd name="connsiteY1" fmla="*/ 1 h 2498411"/>
              <a:gd name="connsiteX2" fmla="*/ 921347 w 1572718"/>
              <a:gd name="connsiteY2" fmla="*/ 2484218 h 2498411"/>
              <a:gd name="connsiteX3" fmla="*/ 1329285 w 1572718"/>
              <a:gd name="connsiteY3" fmla="*/ 1078698 h 2498411"/>
              <a:gd name="connsiteX4" fmla="*/ 1572718 w 1572718"/>
              <a:gd name="connsiteY4" fmla="*/ 1723825 h 2498411"/>
              <a:gd name="connsiteX0" fmla="*/ 0 w 1572718"/>
              <a:gd name="connsiteY0" fmla="*/ 2009172 h 2762283"/>
              <a:gd name="connsiteX1" fmla="*/ 371219 w 1572718"/>
              <a:gd name="connsiteY1" fmla="*/ 0 h 2762283"/>
              <a:gd name="connsiteX2" fmla="*/ 921347 w 1572718"/>
              <a:gd name="connsiteY2" fmla="*/ 2741392 h 2762283"/>
              <a:gd name="connsiteX3" fmla="*/ 1329285 w 1572718"/>
              <a:gd name="connsiteY3" fmla="*/ 1335872 h 2762283"/>
              <a:gd name="connsiteX4" fmla="*/ 1572718 w 1572718"/>
              <a:gd name="connsiteY4" fmla="*/ 1980999 h 2762283"/>
              <a:gd name="connsiteX0" fmla="*/ 0 w 1572718"/>
              <a:gd name="connsiteY0" fmla="*/ 2010373 h 2387094"/>
              <a:gd name="connsiteX1" fmla="*/ 371219 w 1572718"/>
              <a:gd name="connsiteY1" fmla="*/ 1201 h 2387094"/>
              <a:gd name="connsiteX2" fmla="*/ 930366 w 1572718"/>
              <a:gd name="connsiteY2" fmla="*/ 2359212 h 2387094"/>
              <a:gd name="connsiteX3" fmla="*/ 1329285 w 1572718"/>
              <a:gd name="connsiteY3" fmla="*/ 1337073 h 2387094"/>
              <a:gd name="connsiteX4" fmla="*/ 1572718 w 1572718"/>
              <a:gd name="connsiteY4" fmla="*/ 1982200 h 2387094"/>
              <a:gd name="connsiteX0" fmla="*/ 0 w 1572718"/>
              <a:gd name="connsiteY0" fmla="*/ 2010373 h 2359221"/>
              <a:gd name="connsiteX1" fmla="*/ 371219 w 1572718"/>
              <a:gd name="connsiteY1" fmla="*/ 1201 h 2359221"/>
              <a:gd name="connsiteX2" fmla="*/ 930366 w 1572718"/>
              <a:gd name="connsiteY2" fmla="*/ 2359212 h 2359221"/>
              <a:gd name="connsiteX3" fmla="*/ 1329285 w 1572718"/>
              <a:gd name="connsiteY3" fmla="*/ 1337073 h 2359221"/>
              <a:gd name="connsiteX4" fmla="*/ 1572718 w 1572718"/>
              <a:gd name="connsiteY4" fmla="*/ 1982200 h 2359221"/>
              <a:gd name="connsiteX0" fmla="*/ 0 w 1572718"/>
              <a:gd name="connsiteY0" fmla="*/ 2009177 h 2358025"/>
              <a:gd name="connsiteX1" fmla="*/ 371219 w 1572718"/>
              <a:gd name="connsiteY1" fmla="*/ 5 h 2358025"/>
              <a:gd name="connsiteX2" fmla="*/ 930366 w 1572718"/>
              <a:gd name="connsiteY2" fmla="*/ 2358016 h 2358025"/>
              <a:gd name="connsiteX3" fmla="*/ 1329285 w 1572718"/>
              <a:gd name="connsiteY3" fmla="*/ 1335877 h 2358025"/>
              <a:gd name="connsiteX4" fmla="*/ 1572718 w 1572718"/>
              <a:gd name="connsiteY4" fmla="*/ 1981004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41" h="2358025">
                <a:moveTo>
                  <a:pt x="0" y="2009177"/>
                </a:moveTo>
                <a:cubicBezTo>
                  <a:pt x="209284" y="2012352"/>
                  <a:pt x="212293" y="-3367"/>
                  <a:pt x="371219" y="5"/>
                </a:cubicBezTo>
                <a:cubicBezTo>
                  <a:pt x="530145" y="3377"/>
                  <a:pt x="738478" y="2354446"/>
                  <a:pt x="930366" y="2358016"/>
                </a:cubicBezTo>
                <a:cubicBezTo>
                  <a:pt x="1122254" y="2361586"/>
                  <a:pt x="1196889" y="1337594"/>
                  <a:pt x="1329285" y="1335877"/>
                </a:cubicBezTo>
                <a:cubicBezTo>
                  <a:pt x="1451074" y="1334298"/>
                  <a:pt x="1425315" y="2010372"/>
                  <a:pt x="1570141" y="2004816"/>
                </a:cubicBezTo>
              </a:path>
            </a:pathLst>
          </a:custGeom>
          <a:noFill/>
          <a:ln w="50800">
            <a:gradFill>
              <a:gsLst>
                <a:gs pos="0">
                  <a:srgbClr val="7030A0"/>
                </a:gs>
                <a:gs pos="84000">
                  <a:srgbClr val="FF0000"/>
                </a:gs>
                <a:gs pos="50000">
                  <a:srgbClr val="FFFF00"/>
                </a:gs>
                <a:gs pos="33000">
                  <a:srgbClr val="00B050"/>
                </a:gs>
                <a:gs pos="16000">
                  <a:srgbClr val="0070C0"/>
                </a:gs>
                <a:gs pos="67000">
                  <a:srgbClr val="FFC000"/>
                </a:gs>
                <a:gs pos="100000">
                  <a:srgbClr val="7030A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665834" y="3505200"/>
            <a:ext cx="2902054" cy="2359256"/>
          </a:xfrm>
          <a:custGeom>
            <a:avLst/>
            <a:gdLst>
              <a:gd name="connsiteX0" fmla="*/ 0 w 1841500"/>
              <a:gd name="connsiteY0" fmla="*/ 1024862 h 1553813"/>
              <a:gd name="connsiteX1" fmla="*/ 254000 w 1841500"/>
              <a:gd name="connsiteY1" fmla="*/ 8862 h 1553813"/>
              <a:gd name="connsiteX2" fmla="*/ 749300 w 1841500"/>
              <a:gd name="connsiteY2" fmla="*/ 1539212 h 1553813"/>
              <a:gd name="connsiteX3" fmla="*/ 1035050 w 1841500"/>
              <a:gd name="connsiteY3" fmla="*/ 802612 h 1553813"/>
              <a:gd name="connsiteX4" fmla="*/ 1162050 w 1841500"/>
              <a:gd name="connsiteY4" fmla="*/ 1177262 h 1553813"/>
              <a:gd name="connsiteX5" fmla="*/ 1377950 w 1841500"/>
              <a:gd name="connsiteY5" fmla="*/ 199362 h 1553813"/>
              <a:gd name="connsiteX6" fmla="*/ 1625600 w 1841500"/>
              <a:gd name="connsiteY6" fmla="*/ 1126462 h 1553813"/>
              <a:gd name="connsiteX7" fmla="*/ 1841500 w 1841500"/>
              <a:gd name="connsiteY7" fmla="*/ 739112 h 1553813"/>
              <a:gd name="connsiteX0" fmla="*/ 0 w 1841500"/>
              <a:gd name="connsiteY0" fmla="*/ 1031016 h 1741984"/>
              <a:gd name="connsiteX1" fmla="*/ 254000 w 1841500"/>
              <a:gd name="connsiteY1" fmla="*/ 15016 h 1741984"/>
              <a:gd name="connsiteX2" fmla="*/ 615310 w 1841500"/>
              <a:gd name="connsiteY2" fmla="*/ 1729516 h 1741984"/>
              <a:gd name="connsiteX3" fmla="*/ 1035050 w 1841500"/>
              <a:gd name="connsiteY3" fmla="*/ 808766 h 1741984"/>
              <a:gd name="connsiteX4" fmla="*/ 1162050 w 1841500"/>
              <a:gd name="connsiteY4" fmla="*/ 1183416 h 1741984"/>
              <a:gd name="connsiteX5" fmla="*/ 1377950 w 1841500"/>
              <a:gd name="connsiteY5" fmla="*/ 205516 h 1741984"/>
              <a:gd name="connsiteX6" fmla="*/ 1625600 w 1841500"/>
              <a:gd name="connsiteY6" fmla="*/ 1132616 h 1741984"/>
              <a:gd name="connsiteX7" fmla="*/ 1841500 w 1841500"/>
              <a:gd name="connsiteY7" fmla="*/ 745266 h 1741984"/>
              <a:gd name="connsiteX0" fmla="*/ 0 w 1841500"/>
              <a:gd name="connsiteY0" fmla="*/ 1447839 h 2158807"/>
              <a:gd name="connsiteX1" fmla="*/ 254000 w 1841500"/>
              <a:gd name="connsiteY1" fmla="*/ 431839 h 2158807"/>
              <a:gd name="connsiteX2" fmla="*/ 615310 w 1841500"/>
              <a:gd name="connsiteY2" fmla="*/ 2146339 h 2158807"/>
              <a:gd name="connsiteX3" fmla="*/ 1035050 w 1841500"/>
              <a:gd name="connsiteY3" fmla="*/ 1225589 h 2158807"/>
              <a:gd name="connsiteX4" fmla="*/ 1162050 w 1841500"/>
              <a:gd name="connsiteY4" fmla="*/ 1600239 h 2158807"/>
              <a:gd name="connsiteX5" fmla="*/ 1384821 w 1841500"/>
              <a:gd name="connsiteY5" fmla="*/ 39 h 2158807"/>
              <a:gd name="connsiteX6" fmla="*/ 1625600 w 1841500"/>
              <a:gd name="connsiteY6" fmla="*/ 1549439 h 2158807"/>
              <a:gd name="connsiteX7" fmla="*/ 1841500 w 1841500"/>
              <a:gd name="connsiteY7" fmla="*/ 1162089 h 2158807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8472"/>
              <a:gd name="connsiteX1" fmla="*/ 254000 w 1841500"/>
              <a:gd name="connsiteY1" fmla="*/ 433142 h 2158472"/>
              <a:gd name="connsiteX2" fmla="*/ 615310 w 1841500"/>
              <a:gd name="connsiteY2" fmla="*/ 2147642 h 2158472"/>
              <a:gd name="connsiteX3" fmla="*/ 907932 w 1841500"/>
              <a:gd name="connsiteY3" fmla="*/ 1195142 h 2158472"/>
              <a:gd name="connsiteX4" fmla="*/ 1220456 w 1841500"/>
              <a:gd name="connsiteY4" fmla="*/ 1855542 h 2158472"/>
              <a:gd name="connsiteX5" fmla="*/ 1384821 w 1841500"/>
              <a:gd name="connsiteY5" fmla="*/ 1342 h 2158472"/>
              <a:gd name="connsiteX6" fmla="*/ 1625600 w 1841500"/>
              <a:gd name="connsiteY6" fmla="*/ 1550742 h 2158472"/>
              <a:gd name="connsiteX7" fmla="*/ 1841500 w 1841500"/>
              <a:gd name="connsiteY7" fmla="*/ 1163392 h 2158472"/>
              <a:gd name="connsiteX0" fmla="*/ 0 w 1841500"/>
              <a:gd name="connsiteY0" fmla="*/ 1449142 h 2158010"/>
              <a:gd name="connsiteX1" fmla="*/ 254000 w 1841500"/>
              <a:gd name="connsiteY1" fmla="*/ 433142 h 2158010"/>
              <a:gd name="connsiteX2" fmla="*/ 615310 w 1841500"/>
              <a:gd name="connsiteY2" fmla="*/ 2147642 h 2158010"/>
              <a:gd name="connsiteX3" fmla="*/ 907932 w 1841500"/>
              <a:gd name="connsiteY3" fmla="*/ 1195142 h 2158010"/>
              <a:gd name="connsiteX4" fmla="*/ 1220456 w 1841500"/>
              <a:gd name="connsiteY4" fmla="*/ 1855542 h 2158010"/>
              <a:gd name="connsiteX5" fmla="*/ 1384821 w 1841500"/>
              <a:gd name="connsiteY5" fmla="*/ 1342 h 2158010"/>
              <a:gd name="connsiteX6" fmla="*/ 1625600 w 1841500"/>
              <a:gd name="connsiteY6" fmla="*/ 1550742 h 2158010"/>
              <a:gd name="connsiteX7" fmla="*/ 1841500 w 1841500"/>
              <a:gd name="connsiteY7" fmla="*/ 1163392 h 2158010"/>
              <a:gd name="connsiteX0" fmla="*/ 0 w 1841500"/>
              <a:gd name="connsiteY0" fmla="*/ 1448983 h 2157851"/>
              <a:gd name="connsiteX1" fmla="*/ 254000 w 1841500"/>
              <a:gd name="connsiteY1" fmla="*/ 432983 h 2157851"/>
              <a:gd name="connsiteX2" fmla="*/ 615310 w 1841500"/>
              <a:gd name="connsiteY2" fmla="*/ 2147483 h 2157851"/>
              <a:gd name="connsiteX3" fmla="*/ 907932 w 1841500"/>
              <a:gd name="connsiteY3" fmla="*/ 1194983 h 2157851"/>
              <a:gd name="connsiteX4" fmla="*/ 1220456 w 1841500"/>
              <a:gd name="connsiteY4" fmla="*/ 1855383 h 2157851"/>
              <a:gd name="connsiteX5" fmla="*/ 1384821 w 1841500"/>
              <a:gd name="connsiteY5" fmla="*/ 1183 h 2157851"/>
              <a:gd name="connsiteX6" fmla="*/ 1625600 w 1841500"/>
              <a:gd name="connsiteY6" fmla="*/ 1550583 h 2157851"/>
              <a:gd name="connsiteX7" fmla="*/ 1841500 w 1841500"/>
              <a:gd name="connsiteY7" fmla="*/ 1163233 h 2157851"/>
              <a:gd name="connsiteX0" fmla="*/ 0 w 1841500"/>
              <a:gd name="connsiteY0" fmla="*/ 1448240 h 2157108"/>
              <a:gd name="connsiteX1" fmla="*/ 254000 w 1841500"/>
              <a:gd name="connsiteY1" fmla="*/ 432240 h 2157108"/>
              <a:gd name="connsiteX2" fmla="*/ 615310 w 1841500"/>
              <a:gd name="connsiteY2" fmla="*/ 2146740 h 2157108"/>
              <a:gd name="connsiteX3" fmla="*/ 907932 w 1841500"/>
              <a:gd name="connsiteY3" fmla="*/ 1194240 h 2157108"/>
              <a:gd name="connsiteX4" fmla="*/ 1220456 w 1841500"/>
              <a:gd name="connsiteY4" fmla="*/ 1854640 h 2157108"/>
              <a:gd name="connsiteX5" fmla="*/ 1384821 w 1841500"/>
              <a:gd name="connsiteY5" fmla="*/ 440 h 2157108"/>
              <a:gd name="connsiteX6" fmla="*/ 1690877 w 1841500"/>
              <a:gd name="connsiteY6" fmla="*/ 1664140 h 2157108"/>
              <a:gd name="connsiteX7" fmla="*/ 1841500 w 1841500"/>
              <a:gd name="connsiteY7" fmla="*/ 1162490 h 2157108"/>
              <a:gd name="connsiteX0" fmla="*/ 0 w 1841500"/>
              <a:gd name="connsiteY0" fmla="*/ 1448296 h 2157164"/>
              <a:gd name="connsiteX1" fmla="*/ 254000 w 1841500"/>
              <a:gd name="connsiteY1" fmla="*/ 432296 h 2157164"/>
              <a:gd name="connsiteX2" fmla="*/ 615310 w 1841500"/>
              <a:gd name="connsiteY2" fmla="*/ 2146796 h 2157164"/>
              <a:gd name="connsiteX3" fmla="*/ 907932 w 1841500"/>
              <a:gd name="connsiteY3" fmla="*/ 1194296 h 2157164"/>
              <a:gd name="connsiteX4" fmla="*/ 1220456 w 1841500"/>
              <a:gd name="connsiteY4" fmla="*/ 1854696 h 2157164"/>
              <a:gd name="connsiteX5" fmla="*/ 1384821 w 1841500"/>
              <a:gd name="connsiteY5" fmla="*/ 496 h 2157164"/>
              <a:gd name="connsiteX6" fmla="*/ 1690877 w 1841500"/>
              <a:gd name="connsiteY6" fmla="*/ 1664196 h 2157164"/>
              <a:gd name="connsiteX7" fmla="*/ 1841500 w 1841500"/>
              <a:gd name="connsiteY7" fmla="*/ 1162546 h 2157164"/>
              <a:gd name="connsiteX0" fmla="*/ 0 w 1690877"/>
              <a:gd name="connsiteY0" fmla="*/ 1448296 h 2157164"/>
              <a:gd name="connsiteX1" fmla="*/ 254000 w 1690877"/>
              <a:gd name="connsiteY1" fmla="*/ 432296 h 2157164"/>
              <a:gd name="connsiteX2" fmla="*/ 615310 w 1690877"/>
              <a:gd name="connsiteY2" fmla="*/ 2146796 h 2157164"/>
              <a:gd name="connsiteX3" fmla="*/ 907932 w 1690877"/>
              <a:gd name="connsiteY3" fmla="*/ 1194296 h 2157164"/>
              <a:gd name="connsiteX4" fmla="*/ 1220456 w 1690877"/>
              <a:gd name="connsiteY4" fmla="*/ 1854696 h 2157164"/>
              <a:gd name="connsiteX5" fmla="*/ 1384821 w 1690877"/>
              <a:gd name="connsiteY5" fmla="*/ 496 h 2157164"/>
              <a:gd name="connsiteX6" fmla="*/ 1690877 w 1690877"/>
              <a:gd name="connsiteY6" fmla="*/ 1664196 h 2157164"/>
              <a:gd name="connsiteX0" fmla="*/ 0 w 1690877"/>
              <a:gd name="connsiteY0" fmla="*/ 1448240 h 2157108"/>
              <a:gd name="connsiteX1" fmla="*/ 254000 w 1690877"/>
              <a:gd name="connsiteY1" fmla="*/ 432240 h 2157108"/>
              <a:gd name="connsiteX2" fmla="*/ 615310 w 1690877"/>
              <a:gd name="connsiteY2" fmla="*/ 2146740 h 2157108"/>
              <a:gd name="connsiteX3" fmla="*/ 907932 w 1690877"/>
              <a:gd name="connsiteY3" fmla="*/ 1194240 h 2157108"/>
              <a:gd name="connsiteX4" fmla="*/ 1220456 w 1690877"/>
              <a:gd name="connsiteY4" fmla="*/ 1854640 h 2157108"/>
              <a:gd name="connsiteX5" fmla="*/ 1384821 w 1690877"/>
              <a:gd name="connsiteY5" fmla="*/ 440 h 2157108"/>
              <a:gd name="connsiteX6" fmla="*/ 1690877 w 1690877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50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5787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260214"/>
              <a:gd name="connsiteX1" fmla="*/ 298663 w 1735540"/>
              <a:gd name="connsiteY1" fmla="*/ 432300 h 2260214"/>
              <a:gd name="connsiteX2" fmla="*/ 659973 w 1735540"/>
              <a:gd name="connsiteY2" fmla="*/ 2146800 h 2260214"/>
              <a:gd name="connsiteX3" fmla="*/ 1089902 w 1735540"/>
              <a:gd name="connsiteY3" fmla="*/ 1867400 h 2260214"/>
              <a:gd name="connsiteX4" fmla="*/ 1429484 w 1735540"/>
              <a:gd name="connsiteY4" fmla="*/ 500 h 2260214"/>
              <a:gd name="connsiteX5" fmla="*/ 1735540 w 1735540"/>
              <a:gd name="connsiteY5" fmla="*/ 1664200 h 2260214"/>
              <a:gd name="connsiteX0" fmla="*/ 0 w 1735540"/>
              <a:gd name="connsiteY0" fmla="*/ 1663406 h 2149013"/>
              <a:gd name="connsiteX1" fmla="*/ 298663 w 1735540"/>
              <a:gd name="connsiteY1" fmla="*/ 432300 h 2149013"/>
              <a:gd name="connsiteX2" fmla="*/ 659973 w 1735540"/>
              <a:gd name="connsiteY2" fmla="*/ 2146800 h 2149013"/>
              <a:gd name="connsiteX3" fmla="*/ 1429484 w 1735540"/>
              <a:gd name="connsiteY3" fmla="*/ 500 h 2149013"/>
              <a:gd name="connsiteX4" fmla="*/ 1735540 w 1735540"/>
              <a:gd name="connsiteY4" fmla="*/ 1664200 h 2149013"/>
              <a:gd name="connsiteX0" fmla="*/ 0 w 1735540"/>
              <a:gd name="connsiteY0" fmla="*/ 1663406 h 2414983"/>
              <a:gd name="connsiteX1" fmla="*/ 298663 w 1735540"/>
              <a:gd name="connsiteY1" fmla="*/ 432300 h 2414983"/>
              <a:gd name="connsiteX2" fmla="*/ 935519 w 1735540"/>
              <a:gd name="connsiteY2" fmla="*/ 2413018 h 2414983"/>
              <a:gd name="connsiteX3" fmla="*/ 1429484 w 1735540"/>
              <a:gd name="connsiteY3" fmla="*/ 500 h 2414983"/>
              <a:gd name="connsiteX4" fmla="*/ 1735540 w 1735540"/>
              <a:gd name="connsiteY4" fmla="*/ 1664200 h 2414983"/>
              <a:gd name="connsiteX0" fmla="*/ 0 w 1735540"/>
              <a:gd name="connsiteY0" fmla="*/ 1740605 h 2490262"/>
              <a:gd name="connsiteX1" fmla="*/ 32684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490262"/>
              <a:gd name="connsiteX1" fmla="*/ 35189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505720"/>
              <a:gd name="connsiteX1" fmla="*/ 351894 w 1735540"/>
              <a:gd name="connsiteY1" fmla="*/ 6000 h 2505720"/>
              <a:gd name="connsiteX2" fmla="*/ 935519 w 1735540"/>
              <a:gd name="connsiteY2" fmla="*/ 2490217 h 2505720"/>
              <a:gd name="connsiteX3" fmla="*/ 1216562 w 1735540"/>
              <a:gd name="connsiteY3" fmla="*/ 1102059 h 2505720"/>
              <a:gd name="connsiteX4" fmla="*/ 1735540 w 1735540"/>
              <a:gd name="connsiteY4" fmla="*/ 1741399 h 2505720"/>
              <a:gd name="connsiteX0" fmla="*/ 0 w 1494437"/>
              <a:gd name="connsiteY0" fmla="*/ 1740605 h 2505720"/>
              <a:gd name="connsiteX1" fmla="*/ 351894 w 1494437"/>
              <a:gd name="connsiteY1" fmla="*/ 6000 h 2505720"/>
              <a:gd name="connsiteX2" fmla="*/ 935519 w 1494437"/>
              <a:gd name="connsiteY2" fmla="*/ 2490217 h 2505720"/>
              <a:gd name="connsiteX3" fmla="*/ 1216562 w 1494437"/>
              <a:gd name="connsiteY3" fmla="*/ 1102059 h 2505720"/>
              <a:gd name="connsiteX4" fmla="*/ 1494437 w 1494437"/>
              <a:gd name="connsiteY4" fmla="*/ 1718249 h 2505720"/>
              <a:gd name="connsiteX0" fmla="*/ 0 w 1494437"/>
              <a:gd name="connsiteY0" fmla="*/ 1740605 h 2505117"/>
              <a:gd name="connsiteX1" fmla="*/ 351894 w 1494437"/>
              <a:gd name="connsiteY1" fmla="*/ 6000 h 2505117"/>
              <a:gd name="connsiteX2" fmla="*/ 935519 w 1494437"/>
              <a:gd name="connsiteY2" fmla="*/ 2490217 h 2505117"/>
              <a:gd name="connsiteX3" fmla="*/ 1329285 w 1494437"/>
              <a:gd name="connsiteY3" fmla="*/ 1084697 h 2505117"/>
              <a:gd name="connsiteX4" fmla="*/ 1494437 w 1494437"/>
              <a:gd name="connsiteY4" fmla="*/ 1718249 h 2505117"/>
              <a:gd name="connsiteX0" fmla="*/ 0 w 1572718"/>
              <a:gd name="connsiteY0" fmla="*/ 1740605 h 2505117"/>
              <a:gd name="connsiteX1" fmla="*/ 351894 w 1572718"/>
              <a:gd name="connsiteY1" fmla="*/ 6000 h 2505117"/>
              <a:gd name="connsiteX2" fmla="*/ 935519 w 1572718"/>
              <a:gd name="connsiteY2" fmla="*/ 2490217 h 2505117"/>
              <a:gd name="connsiteX3" fmla="*/ 1329285 w 1572718"/>
              <a:gd name="connsiteY3" fmla="*/ 1084697 h 2505117"/>
              <a:gd name="connsiteX4" fmla="*/ 1572718 w 1572718"/>
              <a:gd name="connsiteY4" fmla="*/ 1729824 h 2505117"/>
              <a:gd name="connsiteX0" fmla="*/ 0 w 1572718"/>
              <a:gd name="connsiteY0" fmla="*/ 1797481 h 2504120"/>
              <a:gd name="connsiteX1" fmla="*/ 351894 w 1572718"/>
              <a:gd name="connsiteY1" fmla="*/ 5003 h 2504120"/>
              <a:gd name="connsiteX2" fmla="*/ 935519 w 1572718"/>
              <a:gd name="connsiteY2" fmla="*/ 2489220 h 2504120"/>
              <a:gd name="connsiteX3" fmla="*/ 1329285 w 1572718"/>
              <a:gd name="connsiteY3" fmla="*/ 1083700 h 2504120"/>
              <a:gd name="connsiteX4" fmla="*/ 1572718 w 1572718"/>
              <a:gd name="connsiteY4" fmla="*/ 1728827 h 2504120"/>
              <a:gd name="connsiteX0" fmla="*/ 0 w 1572718"/>
              <a:gd name="connsiteY0" fmla="*/ 1757685 h 2504805"/>
              <a:gd name="connsiteX1" fmla="*/ 351894 w 1572718"/>
              <a:gd name="connsiteY1" fmla="*/ 5688 h 2504805"/>
              <a:gd name="connsiteX2" fmla="*/ 935519 w 1572718"/>
              <a:gd name="connsiteY2" fmla="*/ 2489905 h 2504805"/>
              <a:gd name="connsiteX3" fmla="*/ 1329285 w 1572718"/>
              <a:gd name="connsiteY3" fmla="*/ 1084385 h 2504805"/>
              <a:gd name="connsiteX4" fmla="*/ 1572718 w 1572718"/>
              <a:gd name="connsiteY4" fmla="*/ 1729512 h 2504805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35519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1998 h 2499118"/>
              <a:gd name="connsiteX1" fmla="*/ 351894 w 1572718"/>
              <a:gd name="connsiteY1" fmla="*/ 1 h 2499118"/>
              <a:gd name="connsiteX2" fmla="*/ 935519 w 1572718"/>
              <a:gd name="connsiteY2" fmla="*/ 2484218 h 2499118"/>
              <a:gd name="connsiteX3" fmla="*/ 1329285 w 1572718"/>
              <a:gd name="connsiteY3" fmla="*/ 1078698 h 2499118"/>
              <a:gd name="connsiteX4" fmla="*/ 1572718 w 1572718"/>
              <a:gd name="connsiteY4" fmla="*/ 1723825 h 2499118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489983"/>
              <a:gd name="connsiteX1" fmla="*/ 351894 w 1572718"/>
              <a:gd name="connsiteY1" fmla="*/ 5702 h 2489983"/>
              <a:gd name="connsiteX2" fmla="*/ 921347 w 1572718"/>
              <a:gd name="connsiteY2" fmla="*/ 2489919 h 2489983"/>
              <a:gd name="connsiteX3" fmla="*/ 1329285 w 1572718"/>
              <a:gd name="connsiteY3" fmla="*/ 1084399 h 2489983"/>
              <a:gd name="connsiteX4" fmla="*/ 1572718 w 1572718"/>
              <a:gd name="connsiteY4" fmla="*/ 1729526 h 2489983"/>
              <a:gd name="connsiteX0" fmla="*/ 0 w 1572718"/>
              <a:gd name="connsiteY0" fmla="*/ 1757699 h 2489919"/>
              <a:gd name="connsiteX1" fmla="*/ 351894 w 1572718"/>
              <a:gd name="connsiteY1" fmla="*/ 5702 h 2489919"/>
              <a:gd name="connsiteX2" fmla="*/ 921347 w 1572718"/>
              <a:gd name="connsiteY2" fmla="*/ 2489919 h 2489919"/>
              <a:gd name="connsiteX3" fmla="*/ 1329285 w 1572718"/>
              <a:gd name="connsiteY3" fmla="*/ 1084399 h 2489919"/>
              <a:gd name="connsiteX4" fmla="*/ 1572718 w 1572718"/>
              <a:gd name="connsiteY4" fmla="*/ 1729526 h 2489919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504126"/>
              <a:gd name="connsiteX1" fmla="*/ 351894 w 1572718"/>
              <a:gd name="connsiteY1" fmla="*/ 5702 h 2504126"/>
              <a:gd name="connsiteX2" fmla="*/ 921347 w 1572718"/>
              <a:gd name="connsiteY2" fmla="*/ 2489919 h 2504126"/>
              <a:gd name="connsiteX3" fmla="*/ 1329285 w 1572718"/>
              <a:gd name="connsiteY3" fmla="*/ 1084399 h 2504126"/>
              <a:gd name="connsiteX4" fmla="*/ 1572718 w 1572718"/>
              <a:gd name="connsiteY4" fmla="*/ 1729526 h 2504126"/>
              <a:gd name="connsiteX0" fmla="*/ 0 w 1572718"/>
              <a:gd name="connsiteY0" fmla="*/ 1757699 h 2504561"/>
              <a:gd name="connsiteX1" fmla="*/ 351894 w 1572718"/>
              <a:gd name="connsiteY1" fmla="*/ 5702 h 2504561"/>
              <a:gd name="connsiteX2" fmla="*/ 921347 w 1572718"/>
              <a:gd name="connsiteY2" fmla="*/ 2489919 h 2504561"/>
              <a:gd name="connsiteX3" fmla="*/ 1329285 w 1572718"/>
              <a:gd name="connsiteY3" fmla="*/ 1084399 h 2504561"/>
              <a:gd name="connsiteX4" fmla="*/ 1572718 w 1572718"/>
              <a:gd name="connsiteY4" fmla="*/ 1729526 h 2504561"/>
              <a:gd name="connsiteX0" fmla="*/ 0 w 1572718"/>
              <a:gd name="connsiteY0" fmla="*/ 1757699 h 2504112"/>
              <a:gd name="connsiteX1" fmla="*/ 351894 w 1572718"/>
              <a:gd name="connsiteY1" fmla="*/ 5702 h 2504112"/>
              <a:gd name="connsiteX2" fmla="*/ 921347 w 1572718"/>
              <a:gd name="connsiteY2" fmla="*/ 2489919 h 2504112"/>
              <a:gd name="connsiteX3" fmla="*/ 1329285 w 1572718"/>
              <a:gd name="connsiteY3" fmla="*/ 1084399 h 2504112"/>
              <a:gd name="connsiteX4" fmla="*/ 1572718 w 1572718"/>
              <a:gd name="connsiteY4" fmla="*/ 1729526 h 2504112"/>
              <a:gd name="connsiteX0" fmla="*/ 0 w 1572718"/>
              <a:gd name="connsiteY0" fmla="*/ 1751998 h 2498411"/>
              <a:gd name="connsiteX1" fmla="*/ 351894 w 1572718"/>
              <a:gd name="connsiteY1" fmla="*/ 1 h 2498411"/>
              <a:gd name="connsiteX2" fmla="*/ 921347 w 1572718"/>
              <a:gd name="connsiteY2" fmla="*/ 2484218 h 2498411"/>
              <a:gd name="connsiteX3" fmla="*/ 1329285 w 1572718"/>
              <a:gd name="connsiteY3" fmla="*/ 1078698 h 2498411"/>
              <a:gd name="connsiteX4" fmla="*/ 1572718 w 1572718"/>
              <a:gd name="connsiteY4" fmla="*/ 1723825 h 2498411"/>
              <a:gd name="connsiteX0" fmla="*/ 0 w 1572718"/>
              <a:gd name="connsiteY0" fmla="*/ 2009172 h 2762283"/>
              <a:gd name="connsiteX1" fmla="*/ 371219 w 1572718"/>
              <a:gd name="connsiteY1" fmla="*/ 0 h 2762283"/>
              <a:gd name="connsiteX2" fmla="*/ 921347 w 1572718"/>
              <a:gd name="connsiteY2" fmla="*/ 2741392 h 2762283"/>
              <a:gd name="connsiteX3" fmla="*/ 1329285 w 1572718"/>
              <a:gd name="connsiteY3" fmla="*/ 1335872 h 2762283"/>
              <a:gd name="connsiteX4" fmla="*/ 1572718 w 1572718"/>
              <a:gd name="connsiteY4" fmla="*/ 1980999 h 2762283"/>
              <a:gd name="connsiteX0" fmla="*/ 0 w 1572718"/>
              <a:gd name="connsiteY0" fmla="*/ 2010373 h 2387094"/>
              <a:gd name="connsiteX1" fmla="*/ 371219 w 1572718"/>
              <a:gd name="connsiteY1" fmla="*/ 1201 h 2387094"/>
              <a:gd name="connsiteX2" fmla="*/ 930366 w 1572718"/>
              <a:gd name="connsiteY2" fmla="*/ 2359212 h 2387094"/>
              <a:gd name="connsiteX3" fmla="*/ 1329285 w 1572718"/>
              <a:gd name="connsiteY3" fmla="*/ 1337073 h 2387094"/>
              <a:gd name="connsiteX4" fmla="*/ 1572718 w 1572718"/>
              <a:gd name="connsiteY4" fmla="*/ 1982200 h 2387094"/>
              <a:gd name="connsiteX0" fmla="*/ 0 w 1572718"/>
              <a:gd name="connsiteY0" fmla="*/ 2010373 h 2359221"/>
              <a:gd name="connsiteX1" fmla="*/ 371219 w 1572718"/>
              <a:gd name="connsiteY1" fmla="*/ 1201 h 2359221"/>
              <a:gd name="connsiteX2" fmla="*/ 930366 w 1572718"/>
              <a:gd name="connsiteY2" fmla="*/ 2359212 h 2359221"/>
              <a:gd name="connsiteX3" fmla="*/ 1329285 w 1572718"/>
              <a:gd name="connsiteY3" fmla="*/ 1337073 h 2359221"/>
              <a:gd name="connsiteX4" fmla="*/ 1572718 w 1572718"/>
              <a:gd name="connsiteY4" fmla="*/ 1982200 h 2359221"/>
              <a:gd name="connsiteX0" fmla="*/ 0 w 1572718"/>
              <a:gd name="connsiteY0" fmla="*/ 2009177 h 2358025"/>
              <a:gd name="connsiteX1" fmla="*/ 371219 w 1572718"/>
              <a:gd name="connsiteY1" fmla="*/ 5 h 2358025"/>
              <a:gd name="connsiteX2" fmla="*/ 930366 w 1572718"/>
              <a:gd name="connsiteY2" fmla="*/ 2358016 h 2358025"/>
              <a:gd name="connsiteX3" fmla="*/ 1329285 w 1572718"/>
              <a:gd name="connsiteY3" fmla="*/ 1335877 h 2358025"/>
              <a:gd name="connsiteX4" fmla="*/ 1572718 w 1572718"/>
              <a:gd name="connsiteY4" fmla="*/ 1981004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68853"/>
              <a:gd name="connsiteY0" fmla="*/ 2008011 h 2359240"/>
              <a:gd name="connsiteX1" fmla="*/ 369931 w 1568853"/>
              <a:gd name="connsiteY1" fmla="*/ 1220 h 2359240"/>
              <a:gd name="connsiteX2" fmla="*/ 929078 w 1568853"/>
              <a:gd name="connsiteY2" fmla="*/ 2359231 h 2359240"/>
              <a:gd name="connsiteX3" fmla="*/ 1327997 w 1568853"/>
              <a:gd name="connsiteY3" fmla="*/ 1337092 h 2359240"/>
              <a:gd name="connsiteX4" fmla="*/ 1568853 w 1568853"/>
              <a:gd name="connsiteY4" fmla="*/ 2006031 h 2359240"/>
              <a:gd name="connsiteX0" fmla="*/ 0 w 1570141"/>
              <a:gd name="connsiteY0" fmla="*/ 2005645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70141"/>
              <a:gd name="connsiteY0" fmla="*/ 2010374 h 2359222"/>
              <a:gd name="connsiteX1" fmla="*/ 371219 w 1570141"/>
              <a:gd name="connsiteY1" fmla="*/ 1202 h 2359222"/>
              <a:gd name="connsiteX2" fmla="*/ 930366 w 1570141"/>
              <a:gd name="connsiteY2" fmla="*/ 2359213 h 2359222"/>
              <a:gd name="connsiteX3" fmla="*/ 1329285 w 1570141"/>
              <a:gd name="connsiteY3" fmla="*/ 1337074 h 2359222"/>
              <a:gd name="connsiteX4" fmla="*/ 1570141 w 1570141"/>
              <a:gd name="connsiteY4" fmla="*/ 2006013 h 2359222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41" h="2359256">
                <a:moveTo>
                  <a:pt x="0" y="2005646"/>
                </a:moveTo>
                <a:cubicBezTo>
                  <a:pt x="209284" y="2008821"/>
                  <a:pt x="216158" y="-57697"/>
                  <a:pt x="371219" y="1236"/>
                </a:cubicBezTo>
                <a:cubicBezTo>
                  <a:pt x="526280" y="60169"/>
                  <a:pt x="738478" y="2355677"/>
                  <a:pt x="930366" y="2359247"/>
                </a:cubicBezTo>
                <a:cubicBezTo>
                  <a:pt x="1122254" y="2362817"/>
                  <a:pt x="1196889" y="1338825"/>
                  <a:pt x="1329285" y="1337108"/>
                </a:cubicBezTo>
                <a:cubicBezTo>
                  <a:pt x="1451074" y="1335529"/>
                  <a:pt x="1425315" y="2011603"/>
                  <a:pt x="1570141" y="2006047"/>
                </a:cubicBezTo>
              </a:path>
            </a:pathLst>
          </a:custGeom>
          <a:noFill/>
          <a:ln w="50800">
            <a:gradFill>
              <a:gsLst>
                <a:gs pos="0">
                  <a:srgbClr val="7030A0"/>
                </a:gs>
                <a:gs pos="84000">
                  <a:srgbClr val="FF0000"/>
                </a:gs>
                <a:gs pos="50000">
                  <a:srgbClr val="FFFF00"/>
                </a:gs>
                <a:gs pos="33000">
                  <a:srgbClr val="00B050"/>
                </a:gs>
                <a:gs pos="16000">
                  <a:srgbClr val="0070C0"/>
                </a:gs>
                <a:gs pos="67000">
                  <a:srgbClr val="FFC000"/>
                </a:gs>
                <a:gs pos="100000">
                  <a:srgbClr val="7030A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559792" y="3505200"/>
            <a:ext cx="2902054" cy="2359256"/>
          </a:xfrm>
          <a:custGeom>
            <a:avLst/>
            <a:gdLst>
              <a:gd name="connsiteX0" fmla="*/ 0 w 1841500"/>
              <a:gd name="connsiteY0" fmla="*/ 1024862 h 1553813"/>
              <a:gd name="connsiteX1" fmla="*/ 254000 w 1841500"/>
              <a:gd name="connsiteY1" fmla="*/ 8862 h 1553813"/>
              <a:gd name="connsiteX2" fmla="*/ 749300 w 1841500"/>
              <a:gd name="connsiteY2" fmla="*/ 1539212 h 1553813"/>
              <a:gd name="connsiteX3" fmla="*/ 1035050 w 1841500"/>
              <a:gd name="connsiteY3" fmla="*/ 802612 h 1553813"/>
              <a:gd name="connsiteX4" fmla="*/ 1162050 w 1841500"/>
              <a:gd name="connsiteY4" fmla="*/ 1177262 h 1553813"/>
              <a:gd name="connsiteX5" fmla="*/ 1377950 w 1841500"/>
              <a:gd name="connsiteY5" fmla="*/ 199362 h 1553813"/>
              <a:gd name="connsiteX6" fmla="*/ 1625600 w 1841500"/>
              <a:gd name="connsiteY6" fmla="*/ 1126462 h 1553813"/>
              <a:gd name="connsiteX7" fmla="*/ 1841500 w 1841500"/>
              <a:gd name="connsiteY7" fmla="*/ 739112 h 1553813"/>
              <a:gd name="connsiteX0" fmla="*/ 0 w 1841500"/>
              <a:gd name="connsiteY0" fmla="*/ 1031016 h 1741984"/>
              <a:gd name="connsiteX1" fmla="*/ 254000 w 1841500"/>
              <a:gd name="connsiteY1" fmla="*/ 15016 h 1741984"/>
              <a:gd name="connsiteX2" fmla="*/ 615310 w 1841500"/>
              <a:gd name="connsiteY2" fmla="*/ 1729516 h 1741984"/>
              <a:gd name="connsiteX3" fmla="*/ 1035050 w 1841500"/>
              <a:gd name="connsiteY3" fmla="*/ 808766 h 1741984"/>
              <a:gd name="connsiteX4" fmla="*/ 1162050 w 1841500"/>
              <a:gd name="connsiteY4" fmla="*/ 1183416 h 1741984"/>
              <a:gd name="connsiteX5" fmla="*/ 1377950 w 1841500"/>
              <a:gd name="connsiteY5" fmla="*/ 205516 h 1741984"/>
              <a:gd name="connsiteX6" fmla="*/ 1625600 w 1841500"/>
              <a:gd name="connsiteY6" fmla="*/ 1132616 h 1741984"/>
              <a:gd name="connsiteX7" fmla="*/ 1841500 w 1841500"/>
              <a:gd name="connsiteY7" fmla="*/ 745266 h 1741984"/>
              <a:gd name="connsiteX0" fmla="*/ 0 w 1841500"/>
              <a:gd name="connsiteY0" fmla="*/ 1447839 h 2158807"/>
              <a:gd name="connsiteX1" fmla="*/ 254000 w 1841500"/>
              <a:gd name="connsiteY1" fmla="*/ 431839 h 2158807"/>
              <a:gd name="connsiteX2" fmla="*/ 615310 w 1841500"/>
              <a:gd name="connsiteY2" fmla="*/ 2146339 h 2158807"/>
              <a:gd name="connsiteX3" fmla="*/ 1035050 w 1841500"/>
              <a:gd name="connsiteY3" fmla="*/ 1225589 h 2158807"/>
              <a:gd name="connsiteX4" fmla="*/ 1162050 w 1841500"/>
              <a:gd name="connsiteY4" fmla="*/ 1600239 h 2158807"/>
              <a:gd name="connsiteX5" fmla="*/ 1384821 w 1841500"/>
              <a:gd name="connsiteY5" fmla="*/ 39 h 2158807"/>
              <a:gd name="connsiteX6" fmla="*/ 1625600 w 1841500"/>
              <a:gd name="connsiteY6" fmla="*/ 1549439 h 2158807"/>
              <a:gd name="connsiteX7" fmla="*/ 1841500 w 1841500"/>
              <a:gd name="connsiteY7" fmla="*/ 1162089 h 2158807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8472"/>
              <a:gd name="connsiteX1" fmla="*/ 254000 w 1841500"/>
              <a:gd name="connsiteY1" fmla="*/ 433142 h 2158472"/>
              <a:gd name="connsiteX2" fmla="*/ 615310 w 1841500"/>
              <a:gd name="connsiteY2" fmla="*/ 2147642 h 2158472"/>
              <a:gd name="connsiteX3" fmla="*/ 907932 w 1841500"/>
              <a:gd name="connsiteY3" fmla="*/ 1195142 h 2158472"/>
              <a:gd name="connsiteX4" fmla="*/ 1220456 w 1841500"/>
              <a:gd name="connsiteY4" fmla="*/ 1855542 h 2158472"/>
              <a:gd name="connsiteX5" fmla="*/ 1384821 w 1841500"/>
              <a:gd name="connsiteY5" fmla="*/ 1342 h 2158472"/>
              <a:gd name="connsiteX6" fmla="*/ 1625600 w 1841500"/>
              <a:gd name="connsiteY6" fmla="*/ 1550742 h 2158472"/>
              <a:gd name="connsiteX7" fmla="*/ 1841500 w 1841500"/>
              <a:gd name="connsiteY7" fmla="*/ 1163392 h 2158472"/>
              <a:gd name="connsiteX0" fmla="*/ 0 w 1841500"/>
              <a:gd name="connsiteY0" fmla="*/ 1449142 h 2158010"/>
              <a:gd name="connsiteX1" fmla="*/ 254000 w 1841500"/>
              <a:gd name="connsiteY1" fmla="*/ 433142 h 2158010"/>
              <a:gd name="connsiteX2" fmla="*/ 615310 w 1841500"/>
              <a:gd name="connsiteY2" fmla="*/ 2147642 h 2158010"/>
              <a:gd name="connsiteX3" fmla="*/ 907932 w 1841500"/>
              <a:gd name="connsiteY3" fmla="*/ 1195142 h 2158010"/>
              <a:gd name="connsiteX4" fmla="*/ 1220456 w 1841500"/>
              <a:gd name="connsiteY4" fmla="*/ 1855542 h 2158010"/>
              <a:gd name="connsiteX5" fmla="*/ 1384821 w 1841500"/>
              <a:gd name="connsiteY5" fmla="*/ 1342 h 2158010"/>
              <a:gd name="connsiteX6" fmla="*/ 1625600 w 1841500"/>
              <a:gd name="connsiteY6" fmla="*/ 1550742 h 2158010"/>
              <a:gd name="connsiteX7" fmla="*/ 1841500 w 1841500"/>
              <a:gd name="connsiteY7" fmla="*/ 1163392 h 2158010"/>
              <a:gd name="connsiteX0" fmla="*/ 0 w 1841500"/>
              <a:gd name="connsiteY0" fmla="*/ 1448983 h 2157851"/>
              <a:gd name="connsiteX1" fmla="*/ 254000 w 1841500"/>
              <a:gd name="connsiteY1" fmla="*/ 432983 h 2157851"/>
              <a:gd name="connsiteX2" fmla="*/ 615310 w 1841500"/>
              <a:gd name="connsiteY2" fmla="*/ 2147483 h 2157851"/>
              <a:gd name="connsiteX3" fmla="*/ 907932 w 1841500"/>
              <a:gd name="connsiteY3" fmla="*/ 1194983 h 2157851"/>
              <a:gd name="connsiteX4" fmla="*/ 1220456 w 1841500"/>
              <a:gd name="connsiteY4" fmla="*/ 1855383 h 2157851"/>
              <a:gd name="connsiteX5" fmla="*/ 1384821 w 1841500"/>
              <a:gd name="connsiteY5" fmla="*/ 1183 h 2157851"/>
              <a:gd name="connsiteX6" fmla="*/ 1625600 w 1841500"/>
              <a:gd name="connsiteY6" fmla="*/ 1550583 h 2157851"/>
              <a:gd name="connsiteX7" fmla="*/ 1841500 w 1841500"/>
              <a:gd name="connsiteY7" fmla="*/ 1163233 h 2157851"/>
              <a:gd name="connsiteX0" fmla="*/ 0 w 1841500"/>
              <a:gd name="connsiteY0" fmla="*/ 1448240 h 2157108"/>
              <a:gd name="connsiteX1" fmla="*/ 254000 w 1841500"/>
              <a:gd name="connsiteY1" fmla="*/ 432240 h 2157108"/>
              <a:gd name="connsiteX2" fmla="*/ 615310 w 1841500"/>
              <a:gd name="connsiteY2" fmla="*/ 2146740 h 2157108"/>
              <a:gd name="connsiteX3" fmla="*/ 907932 w 1841500"/>
              <a:gd name="connsiteY3" fmla="*/ 1194240 h 2157108"/>
              <a:gd name="connsiteX4" fmla="*/ 1220456 w 1841500"/>
              <a:gd name="connsiteY4" fmla="*/ 1854640 h 2157108"/>
              <a:gd name="connsiteX5" fmla="*/ 1384821 w 1841500"/>
              <a:gd name="connsiteY5" fmla="*/ 440 h 2157108"/>
              <a:gd name="connsiteX6" fmla="*/ 1690877 w 1841500"/>
              <a:gd name="connsiteY6" fmla="*/ 1664140 h 2157108"/>
              <a:gd name="connsiteX7" fmla="*/ 1841500 w 1841500"/>
              <a:gd name="connsiteY7" fmla="*/ 1162490 h 2157108"/>
              <a:gd name="connsiteX0" fmla="*/ 0 w 1841500"/>
              <a:gd name="connsiteY0" fmla="*/ 1448296 h 2157164"/>
              <a:gd name="connsiteX1" fmla="*/ 254000 w 1841500"/>
              <a:gd name="connsiteY1" fmla="*/ 432296 h 2157164"/>
              <a:gd name="connsiteX2" fmla="*/ 615310 w 1841500"/>
              <a:gd name="connsiteY2" fmla="*/ 2146796 h 2157164"/>
              <a:gd name="connsiteX3" fmla="*/ 907932 w 1841500"/>
              <a:gd name="connsiteY3" fmla="*/ 1194296 h 2157164"/>
              <a:gd name="connsiteX4" fmla="*/ 1220456 w 1841500"/>
              <a:gd name="connsiteY4" fmla="*/ 1854696 h 2157164"/>
              <a:gd name="connsiteX5" fmla="*/ 1384821 w 1841500"/>
              <a:gd name="connsiteY5" fmla="*/ 496 h 2157164"/>
              <a:gd name="connsiteX6" fmla="*/ 1690877 w 1841500"/>
              <a:gd name="connsiteY6" fmla="*/ 1664196 h 2157164"/>
              <a:gd name="connsiteX7" fmla="*/ 1841500 w 1841500"/>
              <a:gd name="connsiteY7" fmla="*/ 1162546 h 2157164"/>
              <a:gd name="connsiteX0" fmla="*/ 0 w 1690877"/>
              <a:gd name="connsiteY0" fmla="*/ 1448296 h 2157164"/>
              <a:gd name="connsiteX1" fmla="*/ 254000 w 1690877"/>
              <a:gd name="connsiteY1" fmla="*/ 432296 h 2157164"/>
              <a:gd name="connsiteX2" fmla="*/ 615310 w 1690877"/>
              <a:gd name="connsiteY2" fmla="*/ 2146796 h 2157164"/>
              <a:gd name="connsiteX3" fmla="*/ 907932 w 1690877"/>
              <a:gd name="connsiteY3" fmla="*/ 1194296 h 2157164"/>
              <a:gd name="connsiteX4" fmla="*/ 1220456 w 1690877"/>
              <a:gd name="connsiteY4" fmla="*/ 1854696 h 2157164"/>
              <a:gd name="connsiteX5" fmla="*/ 1384821 w 1690877"/>
              <a:gd name="connsiteY5" fmla="*/ 496 h 2157164"/>
              <a:gd name="connsiteX6" fmla="*/ 1690877 w 1690877"/>
              <a:gd name="connsiteY6" fmla="*/ 1664196 h 2157164"/>
              <a:gd name="connsiteX0" fmla="*/ 0 w 1690877"/>
              <a:gd name="connsiteY0" fmla="*/ 1448240 h 2157108"/>
              <a:gd name="connsiteX1" fmla="*/ 254000 w 1690877"/>
              <a:gd name="connsiteY1" fmla="*/ 432240 h 2157108"/>
              <a:gd name="connsiteX2" fmla="*/ 615310 w 1690877"/>
              <a:gd name="connsiteY2" fmla="*/ 2146740 h 2157108"/>
              <a:gd name="connsiteX3" fmla="*/ 907932 w 1690877"/>
              <a:gd name="connsiteY3" fmla="*/ 1194240 h 2157108"/>
              <a:gd name="connsiteX4" fmla="*/ 1220456 w 1690877"/>
              <a:gd name="connsiteY4" fmla="*/ 1854640 h 2157108"/>
              <a:gd name="connsiteX5" fmla="*/ 1384821 w 1690877"/>
              <a:gd name="connsiteY5" fmla="*/ 440 h 2157108"/>
              <a:gd name="connsiteX6" fmla="*/ 1690877 w 1690877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50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5787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260214"/>
              <a:gd name="connsiteX1" fmla="*/ 298663 w 1735540"/>
              <a:gd name="connsiteY1" fmla="*/ 432300 h 2260214"/>
              <a:gd name="connsiteX2" fmla="*/ 659973 w 1735540"/>
              <a:gd name="connsiteY2" fmla="*/ 2146800 h 2260214"/>
              <a:gd name="connsiteX3" fmla="*/ 1089902 w 1735540"/>
              <a:gd name="connsiteY3" fmla="*/ 1867400 h 2260214"/>
              <a:gd name="connsiteX4" fmla="*/ 1429484 w 1735540"/>
              <a:gd name="connsiteY4" fmla="*/ 500 h 2260214"/>
              <a:gd name="connsiteX5" fmla="*/ 1735540 w 1735540"/>
              <a:gd name="connsiteY5" fmla="*/ 1664200 h 2260214"/>
              <a:gd name="connsiteX0" fmla="*/ 0 w 1735540"/>
              <a:gd name="connsiteY0" fmla="*/ 1663406 h 2149013"/>
              <a:gd name="connsiteX1" fmla="*/ 298663 w 1735540"/>
              <a:gd name="connsiteY1" fmla="*/ 432300 h 2149013"/>
              <a:gd name="connsiteX2" fmla="*/ 659973 w 1735540"/>
              <a:gd name="connsiteY2" fmla="*/ 2146800 h 2149013"/>
              <a:gd name="connsiteX3" fmla="*/ 1429484 w 1735540"/>
              <a:gd name="connsiteY3" fmla="*/ 500 h 2149013"/>
              <a:gd name="connsiteX4" fmla="*/ 1735540 w 1735540"/>
              <a:gd name="connsiteY4" fmla="*/ 1664200 h 2149013"/>
              <a:gd name="connsiteX0" fmla="*/ 0 w 1735540"/>
              <a:gd name="connsiteY0" fmla="*/ 1663406 h 2414983"/>
              <a:gd name="connsiteX1" fmla="*/ 298663 w 1735540"/>
              <a:gd name="connsiteY1" fmla="*/ 432300 h 2414983"/>
              <a:gd name="connsiteX2" fmla="*/ 935519 w 1735540"/>
              <a:gd name="connsiteY2" fmla="*/ 2413018 h 2414983"/>
              <a:gd name="connsiteX3" fmla="*/ 1429484 w 1735540"/>
              <a:gd name="connsiteY3" fmla="*/ 500 h 2414983"/>
              <a:gd name="connsiteX4" fmla="*/ 1735540 w 1735540"/>
              <a:gd name="connsiteY4" fmla="*/ 1664200 h 2414983"/>
              <a:gd name="connsiteX0" fmla="*/ 0 w 1735540"/>
              <a:gd name="connsiteY0" fmla="*/ 1740605 h 2490262"/>
              <a:gd name="connsiteX1" fmla="*/ 32684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490262"/>
              <a:gd name="connsiteX1" fmla="*/ 35189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505720"/>
              <a:gd name="connsiteX1" fmla="*/ 351894 w 1735540"/>
              <a:gd name="connsiteY1" fmla="*/ 6000 h 2505720"/>
              <a:gd name="connsiteX2" fmla="*/ 935519 w 1735540"/>
              <a:gd name="connsiteY2" fmla="*/ 2490217 h 2505720"/>
              <a:gd name="connsiteX3" fmla="*/ 1216562 w 1735540"/>
              <a:gd name="connsiteY3" fmla="*/ 1102059 h 2505720"/>
              <a:gd name="connsiteX4" fmla="*/ 1735540 w 1735540"/>
              <a:gd name="connsiteY4" fmla="*/ 1741399 h 2505720"/>
              <a:gd name="connsiteX0" fmla="*/ 0 w 1494437"/>
              <a:gd name="connsiteY0" fmla="*/ 1740605 h 2505720"/>
              <a:gd name="connsiteX1" fmla="*/ 351894 w 1494437"/>
              <a:gd name="connsiteY1" fmla="*/ 6000 h 2505720"/>
              <a:gd name="connsiteX2" fmla="*/ 935519 w 1494437"/>
              <a:gd name="connsiteY2" fmla="*/ 2490217 h 2505720"/>
              <a:gd name="connsiteX3" fmla="*/ 1216562 w 1494437"/>
              <a:gd name="connsiteY3" fmla="*/ 1102059 h 2505720"/>
              <a:gd name="connsiteX4" fmla="*/ 1494437 w 1494437"/>
              <a:gd name="connsiteY4" fmla="*/ 1718249 h 2505720"/>
              <a:gd name="connsiteX0" fmla="*/ 0 w 1494437"/>
              <a:gd name="connsiteY0" fmla="*/ 1740605 h 2505117"/>
              <a:gd name="connsiteX1" fmla="*/ 351894 w 1494437"/>
              <a:gd name="connsiteY1" fmla="*/ 6000 h 2505117"/>
              <a:gd name="connsiteX2" fmla="*/ 935519 w 1494437"/>
              <a:gd name="connsiteY2" fmla="*/ 2490217 h 2505117"/>
              <a:gd name="connsiteX3" fmla="*/ 1329285 w 1494437"/>
              <a:gd name="connsiteY3" fmla="*/ 1084697 h 2505117"/>
              <a:gd name="connsiteX4" fmla="*/ 1494437 w 1494437"/>
              <a:gd name="connsiteY4" fmla="*/ 1718249 h 2505117"/>
              <a:gd name="connsiteX0" fmla="*/ 0 w 1572718"/>
              <a:gd name="connsiteY0" fmla="*/ 1740605 h 2505117"/>
              <a:gd name="connsiteX1" fmla="*/ 351894 w 1572718"/>
              <a:gd name="connsiteY1" fmla="*/ 6000 h 2505117"/>
              <a:gd name="connsiteX2" fmla="*/ 935519 w 1572718"/>
              <a:gd name="connsiteY2" fmla="*/ 2490217 h 2505117"/>
              <a:gd name="connsiteX3" fmla="*/ 1329285 w 1572718"/>
              <a:gd name="connsiteY3" fmla="*/ 1084697 h 2505117"/>
              <a:gd name="connsiteX4" fmla="*/ 1572718 w 1572718"/>
              <a:gd name="connsiteY4" fmla="*/ 1729824 h 2505117"/>
              <a:gd name="connsiteX0" fmla="*/ 0 w 1572718"/>
              <a:gd name="connsiteY0" fmla="*/ 1797481 h 2504120"/>
              <a:gd name="connsiteX1" fmla="*/ 351894 w 1572718"/>
              <a:gd name="connsiteY1" fmla="*/ 5003 h 2504120"/>
              <a:gd name="connsiteX2" fmla="*/ 935519 w 1572718"/>
              <a:gd name="connsiteY2" fmla="*/ 2489220 h 2504120"/>
              <a:gd name="connsiteX3" fmla="*/ 1329285 w 1572718"/>
              <a:gd name="connsiteY3" fmla="*/ 1083700 h 2504120"/>
              <a:gd name="connsiteX4" fmla="*/ 1572718 w 1572718"/>
              <a:gd name="connsiteY4" fmla="*/ 1728827 h 2504120"/>
              <a:gd name="connsiteX0" fmla="*/ 0 w 1572718"/>
              <a:gd name="connsiteY0" fmla="*/ 1757685 h 2504805"/>
              <a:gd name="connsiteX1" fmla="*/ 351894 w 1572718"/>
              <a:gd name="connsiteY1" fmla="*/ 5688 h 2504805"/>
              <a:gd name="connsiteX2" fmla="*/ 935519 w 1572718"/>
              <a:gd name="connsiteY2" fmla="*/ 2489905 h 2504805"/>
              <a:gd name="connsiteX3" fmla="*/ 1329285 w 1572718"/>
              <a:gd name="connsiteY3" fmla="*/ 1084385 h 2504805"/>
              <a:gd name="connsiteX4" fmla="*/ 1572718 w 1572718"/>
              <a:gd name="connsiteY4" fmla="*/ 1729512 h 2504805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35519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1998 h 2499118"/>
              <a:gd name="connsiteX1" fmla="*/ 351894 w 1572718"/>
              <a:gd name="connsiteY1" fmla="*/ 1 h 2499118"/>
              <a:gd name="connsiteX2" fmla="*/ 935519 w 1572718"/>
              <a:gd name="connsiteY2" fmla="*/ 2484218 h 2499118"/>
              <a:gd name="connsiteX3" fmla="*/ 1329285 w 1572718"/>
              <a:gd name="connsiteY3" fmla="*/ 1078698 h 2499118"/>
              <a:gd name="connsiteX4" fmla="*/ 1572718 w 1572718"/>
              <a:gd name="connsiteY4" fmla="*/ 1723825 h 2499118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489983"/>
              <a:gd name="connsiteX1" fmla="*/ 351894 w 1572718"/>
              <a:gd name="connsiteY1" fmla="*/ 5702 h 2489983"/>
              <a:gd name="connsiteX2" fmla="*/ 921347 w 1572718"/>
              <a:gd name="connsiteY2" fmla="*/ 2489919 h 2489983"/>
              <a:gd name="connsiteX3" fmla="*/ 1329285 w 1572718"/>
              <a:gd name="connsiteY3" fmla="*/ 1084399 h 2489983"/>
              <a:gd name="connsiteX4" fmla="*/ 1572718 w 1572718"/>
              <a:gd name="connsiteY4" fmla="*/ 1729526 h 2489983"/>
              <a:gd name="connsiteX0" fmla="*/ 0 w 1572718"/>
              <a:gd name="connsiteY0" fmla="*/ 1757699 h 2489919"/>
              <a:gd name="connsiteX1" fmla="*/ 351894 w 1572718"/>
              <a:gd name="connsiteY1" fmla="*/ 5702 h 2489919"/>
              <a:gd name="connsiteX2" fmla="*/ 921347 w 1572718"/>
              <a:gd name="connsiteY2" fmla="*/ 2489919 h 2489919"/>
              <a:gd name="connsiteX3" fmla="*/ 1329285 w 1572718"/>
              <a:gd name="connsiteY3" fmla="*/ 1084399 h 2489919"/>
              <a:gd name="connsiteX4" fmla="*/ 1572718 w 1572718"/>
              <a:gd name="connsiteY4" fmla="*/ 1729526 h 2489919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504126"/>
              <a:gd name="connsiteX1" fmla="*/ 351894 w 1572718"/>
              <a:gd name="connsiteY1" fmla="*/ 5702 h 2504126"/>
              <a:gd name="connsiteX2" fmla="*/ 921347 w 1572718"/>
              <a:gd name="connsiteY2" fmla="*/ 2489919 h 2504126"/>
              <a:gd name="connsiteX3" fmla="*/ 1329285 w 1572718"/>
              <a:gd name="connsiteY3" fmla="*/ 1084399 h 2504126"/>
              <a:gd name="connsiteX4" fmla="*/ 1572718 w 1572718"/>
              <a:gd name="connsiteY4" fmla="*/ 1729526 h 2504126"/>
              <a:gd name="connsiteX0" fmla="*/ 0 w 1572718"/>
              <a:gd name="connsiteY0" fmla="*/ 1757699 h 2504561"/>
              <a:gd name="connsiteX1" fmla="*/ 351894 w 1572718"/>
              <a:gd name="connsiteY1" fmla="*/ 5702 h 2504561"/>
              <a:gd name="connsiteX2" fmla="*/ 921347 w 1572718"/>
              <a:gd name="connsiteY2" fmla="*/ 2489919 h 2504561"/>
              <a:gd name="connsiteX3" fmla="*/ 1329285 w 1572718"/>
              <a:gd name="connsiteY3" fmla="*/ 1084399 h 2504561"/>
              <a:gd name="connsiteX4" fmla="*/ 1572718 w 1572718"/>
              <a:gd name="connsiteY4" fmla="*/ 1729526 h 2504561"/>
              <a:gd name="connsiteX0" fmla="*/ 0 w 1572718"/>
              <a:gd name="connsiteY0" fmla="*/ 1757699 h 2504112"/>
              <a:gd name="connsiteX1" fmla="*/ 351894 w 1572718"/>
              <a:gd name="connsiteY1" fmla="*/ 5702 h 2504112"/>
              <a:gd name="connsiteX2" fmla="*/ 921347 w 1572718"/>
              <a:gd name="connsiteY2" fmla="*/ 2489919 h 2504112"/>
              <a:gd name="connsiteX3" fmla="*/ 1329285 w 1572718"/>
              <a:gd name="connsiteY3" fmla="*/ 1084399 h 2504112"/>
              <a:gd name="connsiteX4" fmla="*/ 1572718 w 1572718"/>
              <a:gd name="connsiteY4" fmla="*/ 1729526 h 2504112"/>
              <a:gd name="connsiteX0" fmla="*/ 0 w 1572718"/>
              <a:gd name="connsiteY0" fmla="*/ 1751998 h 2498411"/>
              <a:gd name="connsiteX1" fmla="*/ 351894 w 1572718"/>
              <a:gd name="connsiteY1" fmla="*/ 1 h 2498411"/>
              <a:gd name="connsiteX2" fmla="*/ 921347 w 1572718"/>
              <a:gd name="connsiteY2" fmla="*/ 2484218 h 2498411"/>
              <a:gd name="connsiteX3" fmla="*/ 1329285 w 1572718"/>
              <a:gd name="connsiteY3" fmla="*/ 1078698 h 2498411"/>
              <a:gd name="connsiteX4" fmla="*/ 1572718 w 1572718"/>
              <a:gd name="connsiteY4" fmla="*/ 1723825 h 2498411"/>
              <a:gd name="connsiteX0" fmla="*/ 0 w 1572718"/>
              <a:gd name="connsiteY0" fmla="*/ 2009172 h 2762283"/>
              <a:gd name="connsiteX1" fmla="*/ 371219 w 1572718"/>
              <a:gd name="connsiteY1" fmla="*/ 0 h 2762283"/>
              <a:gd name="connsiteX2" fmla="*/ 921347 w 1572718"/>
              <a:gd name="connsiteY2" fmla="*/ 2741392 h 2762283"/>
              <a:gd name="connsiteX3" fmla="*/ 1329285 w 1572718"/>
              <a:gd name="connsiteY3" fmla="*/ 1335872 h 2762283"/>
              <a:gd name="connsiteX4" fmla="*/ 1572718 w 1572718"/>
              <a:gd name="connsiteY4" fmla="*/ 1980999 h 2762283"/>
              <a:gd name="connsiteX0" fmla="*/ 0 w 1572718"/>
              <a:gd name="connsiteY0" fmla="*/ 2010373 h 2387094"/>
              <a:gd name="connsiteX1" fmla="*/ 371219 w 1572718"/>
              <a:gd name="connsiteY1" fmla="*/ 1201 h 2387094"/>
              <a:gd name="connsiteX2" fmla="*/ 930366 w 1572718"/>
              <a:gd name="connsiteY2" fmla="*/ 2359212 h 2387094"/>
              <a:gd name="connsiteX3" fmla="*/ 1329285 w 1572718"/>
              <a:gd name="connsiteY3" fmla="*/ 1337073 h 2387094"/>
              <a:gd name="connsiteX4" fmla="*/ 1572718 w 1572718"/>
              <a:gd name="connsiteY4" fmla="*/ 1982200 h 2387094"/>
              <a:gd name="connsiteX0" fmla="*/ 0 w 1572718"/>
              <a:gd name="connsiteY0" fmla="*/ 2010373 h 2359221"/>
              <a:gd name="connsiteX1" fmla="*/ 371219 w 1572718"/>
              <a:gd name="connsiteY1" fmla="*/ 1201 h 2359221"/>
              <a:gd name="connsiteX2" fmla="*/ 930366 w 1572718"/>
              <a:gd name="connsiteY2" fmla="*/ 2359212 h 2359221"/>
              <a:gd name="connsiteX3" fmla="*/ 1329285 w 1572718"/>
              <a:gd name="connsiteY3" fmla="*/ 1337073 h 2359221"/>
              <a:gd name="connsiteX4" fmla="*/ 1572718 w 1572718"/>
              <a:gd name="connsiteY4" fmla="*/ 1982200 h 2359221"/>
              <a:gd name="connsiteX0" fmla="*/ 0 w 1572718"/>
              <a:gd name="connsiteY0" fmla="*/ 2009177 h 2358025"/>
              <a:gd name="connsiteX1" fmla="*/ 371219 w 1572718"/>
              <a:gd name="connsiteY1" fmla="*/ 5 h 2358025"/>
              <a:gd name="connsiteX2" fmla="*/ 930366 w 1572718"/>
              <a:gd name="connsiteY2" fmla="*/ 2358016 h 2358025"/>
              <a:gd name="connsiteX3" fmla="*/ 1329285 w 1572718"/>
              <a:gd name="connsiteY3" fmla="*/ 1335877 h 2358025"/>
              <a:gd name="connsiteX4" fmla="*/ 1572718 w 1572718"/>
              <a:gd name="connsiteY4" fmla="*/ 1981004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68853"/>
              <a:gd name="connsiteY0" fmla="*/ 2008011 h 2359240"/>
              <a:gd name="connsiteX1" fmla="*/ 369931 w 1568853"/>
              <a:gd name="connsiteY1" fmla="*/ 1220 h 2359240"/>
              <a:gd name="connsiteX2" fmla="*/ 929078 w 1568853"/>
              <a:gd name="connsiteY2" fmla="*/ 2359231 h 2359240"/>
              <a:gd name="connsiteX3" fmla="*/ 1327997 w 1568853"/>
              <a:gd name="connsiteY3" fmla="*/ 1337092 h 2359240"/>
              <a:gd name="connsiteX4" fmla="*/ 1568853 w 1568853"/>
              <a:gd name="connsiteY4" fmla="*/ 2006031 h 2359240"/>
              <a:gd name="connsiteX0" fmla="*/ 0 w 1570141"/>
              <a:gd name="connsiteY0" fmla="*/ 2005645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70141"/>
              <a:gd name="connsiteY0" fmla="*/ 2010374 h 2359222"/>
              <a:gd name="connsiteX1" fmla="*/ 371219 w 1570141"/>
              <a:gd name="connsiteY1" fmla="*/ 1202 h 2359222"/>
              <a:gd name="connsiteX2" fmla="*/ 930366 w 1570141"/>
              <a:gd name="connsiteY2" fmla="*/ 2359213 h 2359222"/>
              <a:gd name="connsiteX3" fmla="*/ 1329285 w 1570141"/>
              <a:gd name="connsiteY3" fmla="*/ 1337074 h 2359222"/>
              <a:gd name="connsiteX4" fmla="*/ 1570141 w 1570141"/>
              <a:gd name="connsiteY4" fmla="*/ 2006013 h 2359222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41" h="2359256">
                <a:moveTo>
                  <a:pt x="0" y="2005646"/>
                </a:moveTo>
                <a:cubicBezTo>
                  <a:pt x="209284" y="2008821"/>
                  <a:pt x="216158" y="-57697"/>
                  <a:pt x="371219" y="1236"/>
                </a:cubicBezTo>
                <a:cubicBezTo>
                  <a:pt x="526280" y="60169"/>
                  <a:pt x="738478" y="2355677"/>
                  <a:pt x="930366" y="2359247"/>
                </a:cubicBezTo>
                <a:cubicBezTo>
                  <a:pt x="1122254" y="2362817"/>
                  <a:pt x="1196889" y="1338825"/>
                  <a:pt x="1329285" y="1337108"/>
                </a:cubicBezTo>
                <a:cubicBezTo>
                  <a:pt x="1451074" y="1335529"/>
                  <a:pt x="1425315" y="2011603"/>
                  <a:pt x="1570141" y="2006047"/>
                </a:cubicBezTo>
              </a:path>
            </a:pathLst>
          </a:custGeom>
          <a:noFill/>
          <a:ln w="50800">
            <a:gradFill>
              <a:gsLst>
                <a:gs pos="0">
                  <a:srgbClr val="7030A0"/>
                </a:gs>
                <a:gs pos="84000">
                  <a:srgbClr val="FF0000"/>
                </a:gs>
                <a:gs pos="50000">
                  <a:srgbClr val="FFFF00"/>
                </a:gs>
                <a:gs pos="33000">
                  <a:srgbClr val="00B050"/>
                </a:gs>
                <a:gs pos="16000">
                  <a:srgbClr val="0070C0"/>
                </a:gs>
                <a:gs pos="67000">
                  <a:srgbClr val="FFC000"/>
                </a:gs>
                <a:gs pos="100000">
                  <a:srgbClr val="7030A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458671" y="3505200"/>
            <a:ext cx="2902054" cy="2359256"/>
          </a:xfrm>
          <a:custGeom>
            <a:avLst/>
            <a:gdLst>
              <a:gd name="connsiteX0" fmla="*/ 0 w 1841500"/>
              <a:gd name="connsiteY0" fmla="*/ 1024862 h 1553813"/>
              <a:gd name="connsiteX1" fmla="*/ 254000 w 1841500"/>
              <a:gd name="connsiteY1" fmla="*/ 8862 h 1553813"/>
              <a:gd name="connsiteX2" fmla="*/ 749300 w 1841500"/>
              <a:gd name="connsiteY2" fmla="*/ 1539212 h 1553813"/>
              <a:gd name="connsiteX3" fmla="*/ 1035050 w 1841500"/>
              <a:gd name="connsiteY3" fmla="*/ 802612 h 1553813"/>
              <a:gd name="connsiteX4" fmla="*/ 1162050 w 1841500"/>
              <a:gd name="connsiteY4" fmla="*/ 1177262 h 1553813"/>
              <a:gd name="connsiteX5" fmla="*/ 1377950 w 1841500"/>
              <a:gd name="connsiteY5" fmla="*/ 199362 h 1553813"/>
              <a:gd name="connsiteX6" fmla="*/ 1625600 w 1841500"/>
              <a:gd name="connsiteY6" fmla="*/ 1126462 h 1553813"/>
              <a:gd name="connsiteX7" fmla="*/ 1841500 w 1841500"/>
              <a:gd name="connsiteY7" fmla="*/ 739112 h 1553813"/>
              <a:gd name="connsiteX0" fmla="*/ 0 w 1841500"/>
              <a:gd name="connsiteY0" fmla="*/ 1031016 h 1741984"/>
              <a:gd name="connsiteX1" fmla="*/ 254000 w 1841500"/>
              <a:gd name="connsiteY1" fmla="*/ 15016 h 1741984"/>
              <a:gd name="connsiteX2" fmla="*/ 615310 w 1841500"/>
              <a:gd name="connsiteY2" fmla="*/ 1729516 h 1741984"/>
              <a:gd name="connsiteX3" fmla="*/ 1035050 w 1841500"/>
              <a:gd name="connsiteY3" fmla="*/ 808766 h 1741984"/>
              <a:gd name="connsiteX4" fmla="*/ 1162050 w 1841500"/>
              <a:gd name="connsiteY4" fmla="*/ 1183416 h 1741984"/>
              <a:gd name="connsiteX5" fmla="*/ 1377950 w 1841500"/>
              <a:gd name="connsiteY5" fmla="*/ 205516 h 1741984"/>
              <a:gd name="connsiteX6" fmla="*/ 1625600 w 1841500"/>
              <a:gd name="connsiteY6" fmla="*/ 1132616 h 1741984"/>
              <a:gd name="connsiteX7" fmla="*/ 1841500 w 1841500"/>
              <a:gd name="connsiteY7" fmla="*/ 745266 h 1741984"/>
              <a:gd name="connsiteX0" fmla="*/ 0 w 1841500"/>
              <a:gd name="connsiteY0" fmla="*/ 1447839 h 2158807"/>
              <a:gd name="connsiteX1" fmla="*/ 254000 w 1841500"/>
              <a:gd name="connsiteY1" fmla="*/ 431839 h 2158807"/>
              <a:gd name="connsiteX2" fmla="*/ 615310 w 1841500"/>
              <a:gd name="connsiteY2" fmla="*/ 2146339 h 2158807"/>
              <a:gd name="connsiteX3" fmla="*/ 1035050 w 1841500"/>
              <a:gd name="connsiteY3" fmla="*/ 1225589 h 2158807"/>
              <a:gd name="connsiteX4" fmla="*/ 1162050 w 1841500"/>
              <a:gd name="connsiteY4" fmla="*/ 1600239 h 2158807"/>
              <a:gd name="connsiteX5" fmla="*/ 1384821 w 1841500"/>
              <a:gd name="connsiteY5" fmla="*/ 39 h 2158807"/>
              <a:gd name="connsiteX6" fmla="*/ 1625600 w 1841500"/>
              <a:gd name="connsiteY6" fmla="*/ 1549439 h 2158807"/>
              <a:gd name="connsiteX7" fmla="*/ 1841500 w 1841500"/>
              <a:gd name="connsiteY7" fmla="*/ 1162089 h 2158807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8472"/>
              <a:gd name="connsiteX1" fmla="*/ 254000 w 1841500"/>
              <a:gd name="connsiteY1" fmla="*/ 433142 h 2158472"/>
              <a:gd name="connsiteX2" fmla="*/ 615310 w 1841500"/>
              <a:gd name="connsiteY2" fmla="*/ 2147642 h 2158472"/>
              <a:gd name="connsiteX3" fmla="*/ 907932 w 1841500"/>
              <a:gd name="connsiteY3" fmla="*/ 1195142 h 2158472"/>
              <a:gd name="connsiteX4" fmla="*/ 1220456 w 1841500"/>
              <a:gd name="connsiteY4" fmla="*/ 1855542 h 2158472"/>
              <a:gd name="connsiteX5" fmla="*/ 1384821 w 1841500"/>
              <a:gd name="connsiteY5" fmla="*/ 1342 h 2158472"/>
              <a:gd name="connsiteX6" fmla="*/ 1625600 w 1841500"/>
              <a:gd name="connsiteY6" fmla="*/ 1550742 h 2158472"/>
              <a:gd name="connsiteX7" fmla="*/ 1841500 w 1841500"/>
              <a:gd name="connsiteY7" fmla="*/ 1163392 h 2158472"/>
              <a:gd name="connsiteX0" fmla="*/ 0 w 1841500"/>
              <a:gd name="connsiteY0" fmla="*/ 1449142 h 2158010"/>
              <a:gd name="connsiteX1" fmla="*/ 254000 w 1841500"/>
              <a:gd name="connsiteY1" fmla="*/ 433142 h 2158010"/>
              <a:gd name="connsiteX2" fmla="*/ 615310 w 1841500"/>
              <a:gd name="connsiteY2" fmla="*/ 2147642 h 2158010"/>
              <a:gd name="connsiteX3" fmla="*/ 907932 w 1841500"/>
              <a:gd name="connsiteY3" fmla="*/ 1195142 h 2158010"/>
              <a:gd name="connsiteX4" fmla="*/ 1220456 w 1841500"/>
              <a:gd name="connsiteY4" fmla="*/ 1855542 h 2158010"/>
              <a:gd name="connsiteX5" fmla="*/ 1384821 w 1841500"/>
              <a:gd name="connsiteY5" fmla="*/ 1342 h 2158010"/>
              <a:gd name="connsiteX6" fmla="*/ 1625600 w 1841500"/>
              <a:gd name="connsiteY6" fmla="*/ 1550742 h 2158010"/>
              <a:gd name="connsiteX7" fmla="*/ 1841500 w 1841500"/>
              <a:gd name="connsiteY7" fmla="*/ 1163392 h 2158010"/>
              <a:gd name="connsiteX0" fmla="*/ 0 w 1841500"/>
              <a:gd name="connsiteY0" fmla="*/ 1448983 h 2157851"/>
              <a:gd name="connsiteX1" fmla="*/ 254000 w 1841500"/>
              <a:gd name="connsiteY1" fmla="*/ 432983 h 2157851"/>
              <a:gd name="connsiteX2" fmla="*/ 615310 w 1841500"/>
              <a:gd name="connsiteY2" fmla="*/ 2147483 h 2157851"/>
              <a:gd name="connsiteX3" fmla="*/ 907932 w 1841500"/>
              <a:gd name="connsiteY3" fmla="*/ 1194983 h 2157851"/>
              <a:gd name="connsiteX4" fmla="*/ 1220456 w 1841500"/>
              <a:gd name="connsiteY4" fmla="*/ 1855383 h 2157851"/>
              <a:gd name="connsiteX5" fmla="*/ 1384821 w 1841500"/>
              <a:gd name="connsiteY5" fmla="*/ 1183 h 2157851"/>
              <a:gd name="connsiteX6" fmla="*/ 1625600 w 1841500"/>
              <a:gd name="connsiteY6" fmla="*/ 1550583 h 2157851"/>
              <a:gd name="connsiteX7" fmla="*/ 1841500 w 1841500"/>
              <a:gd name="connsiteY7" fmla="*/ 1163233 h 2157851"/>
              <a:gd name="connsiteX0" fmla="*/ 0 w 1841500"/>
              <a:gd name="connsiteY0" fmla="*/ 1448240 h 2157108"/>
              <a:gd name="connsiteX1" fmla="*/ 254000 w 1841500"/>
              <a:gd name="connsiteY1" fmla="*/ 432240 h 2157108"/>
              <a:gd name="connsiteX2" fmla="*/ 615310 w 1841500"/>
              <a:gd name="connsiteY2" fmla="*/ 2146740 h 2157108"/>
              <a:gd name="connsiteX3" fmla="*/ 907932 w 1841500"/>
              <a:gd name="connsiteY3" fmla="*/ 1194240 h 2157108"/>
              <a:gd name="connsiteX4" fmla="*/ 1220456 w 1841500"/>
              <a:gd name="connsiteY4" fmla="*/ 1854640 h 2157108"/>
              <a:gd name="connsiteX5" fmla="*/ 1384821 w 1841500"/>
              <a:gd name="connsiteY5" fmla="*/ 440 h 2157108"/>
              <a:gd name="connsiteX6" fmla="*/ 1690877 w 1841500"/>
              <a:gd name="connsiteY6" fmla="*/ 1664140 h 2157108"/>
              <a:gd name="connsiteX7" fmla="*/ 1841500 w 1841500"/>
              <a:gd name="connsiteY7" fmla="*/ 1162490 h 2157108"/>
              <a:gd name="connsiteX0" fmla="*/ 0 w 1841500"/>
              <a:gd name="connsiteY0" fmla="*/ 1448296 h 2157164"/>
              <a:gd name="connsiteX1" fmla="*/ 254000 w 1841500"/>
              <a:gd name="connsiteY1" fmla="*/ 432296 h 2157164"/>
              <a:gd name="connsiteX2" fmla="*/ 615310 w 1841500"/>
              <a:gd name="connsiteY2" fmla="*/ 2146796 h 2157164"/>
              <a:gd name="connsiteX3" fmla="*/ 907932 w 1841500"/>
              <a:gd name="connsiteY3" fmla="*/ 1194296 h 2157164"/>
              <a:gd name="connsiteX4" fmla="*/ 1220456 w 1841500"/>
              <a:gd name="connsiteY4" fmla="*/ 1854696 h 2157164"/>
              <a:gd name="connsiteX5" fmla="*/ 1384821 w 1841500"/>
              <a:gd name="connsiteY5" fmla="*/ 496 h 2157164"/>
              <a:gd name="connsiteX6" fmla="*/ 1690877 w 1841500"/>
              <a:gd name="connsiteY6" fmla="*/ 1664196 h 2157164"/>
              <a:gd name="connsiteX7" fmla="*/ 1841500 w 1841500"/>
              <a:gd name="connsiteY7" fmla="*/ 1162546 h 2157164"/>
              <a:gd name="connsiteX0" fmla="*/ 0 w 1690877"/>
              <a:gd name="connsiteY0" fmla="*/ 1448296 h 2157164"/>
              <a:gd name="connsiteX1" fmla="*/ 254000 w 1690877"/>
              <a:gd name="connsiteY1" fmla="*/ 432296 h 2157164"/>
              <a:gd name="connsiteX2" fmla="*/ 615310 w 1690877"/>
              <a:gd name="connsiteY2" fmla="*/ 2146796 h 2157164"/>
              <a:gd name="connsiteX3" fmla="*/ 907932 w 1690877"/>
              <a:gd name="connsiteY3" fmla="*/ 1194296 h 2157164"/>
              <a:gd name="connsiteX4" fmla="*/ 1220456 w 1690877"/>
              <a:gd name="connsiteY4" fmla="*/ 1854696 h 2157164"/>
              <a:gd name="connsiteX5" fmla="*/ 1384821 w 1690877"/>
              <a:gd name="connsiteY5" fmla="*/ 496 h 2157164"/>
              <a:gd name="connsiteX6" fmla="*/ 1690877 w 1690877"/>
              <a:gd name="connsiteY6" fmla="*/ 1664196 h 2157164"/>
              <a:gd name="connsiteX0" fmla="*/ 0 w 1690877"/>
              <a:gd name="connsiteY0" fmla="*/ 1448240 h 2157108"/>
              <a:gd name="connsiteX1" fmla="*/ 254000 w 1690877"/>
              <a:gd name="connsiteY1" fmla="*/ 432240 h 2157108"/>
              <a:gd name="connsiteX2" fmla="*/ 615310 w 1690877"/>
              <a:gd name="connsiteY2" fmla="*/ 2146740 h 2157108"/>
              <a:gd name="connsiteX3" fmla="*/ 907932 w 1690877"/>
              <a:gd name="connsiteY3" fmla="*/ 1194240 h 2157108"/>
              <a:gd name="connsiteX4" fmla="*/ 1220456 w 1690877"/>
              <a:gd name="connsiteY4" fmla="*/ 1854640 h 2157108"/>
              <a:gd name="connsiteX5" fmla="*/ 1384821 w 1690877"/>
              <a:gd name="connsiteY5" fmla="*/ 440 h 2157108"/>
              <a:gd name="connsiteX6" fmla="*/ 1690877 w 1690877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50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5787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260214"/>
              <a:gd name="connsiteX1" fmla="*/ 298663 w 1735540"/>
              <a:gd name="connsiteY1" fmla="*/ 432300 h 2260214"/>
              <a:gd name="connsiteX2" fmla="*/ 659973 w 1735540"/>
              <a:gd name="connsiteY2" fmla="*/ 2146800 h 2260214"/>
              <a:gd name="connsiteX3" fmla="*/ 1089902 w 1735540"/>
              <a:gd name="connsiteY3" fmla="*/ 1867400 h 2260214"/>
              <a:gd name="connsiteX4" fmla="*/ 1429484 w 1735540"/>
              <a:gd name="connsiteY4" fmla="*/ 500 h 2260214"/>
              <a:gd name="connsiteX5" fmla="*/ 1735540 w 1735540"/>
              <a:gd name="connsiteY5" fmla="*/ 1664200 h 2260214"/>
              <a:gd name="connsiteX0" fmla="*/ 0 w 1735540"/>
              <a:gd name="connsiteY0" fmla="*/ 1663406 h 2149013"/>
              <a:gd name="connsiteX1" fmla="*/ 298663 w 1735540"/>
              <a:gd name="connsiteY1" fmla="*/ 432300 h 2149013"/>
              <a:gd name="connsiteX2" fmla="*/ 659973 w 1735540"/>
              <a:gd name="connsiteY2" fmla="*/ 2146800 h 2149013"/>
              <a:gd name="connsiteX3" fmla="*/ 1429484 w 1735540"/>
              <a:gd name="connsiteY3" fmla="*/ 500 h 2149013"/>
              <a:gd name="connsiteX4" fmla="*/ 1735540 w 1735540"/>
              <a:gd name="connsiteY4" fmla="*/ 1664200 h 2149013"/>
              <a:gd name="connsiteX0" fmla="*/ 0 w 1735540"/>
              <a:gd name="connsiteY0" fmla="*/ 1663406 h 2414983"/>
              <a:gd name="connsiteX1" fmla="*/ 298663 w 1735540"/>
              <a:gd name="connsiteY1" fmla="*/ 432300 h 2414983"/>
              <a:gd name="connsiteX2" fmla="*/ 935519 w 1735540"/>
              <a:gd name="connsiteY2" fmla="*/ 2413018 h 2414983"/>
              <a:gd name="connsiteX3" fmla="*/ 1429484 w 1735540"/>
              <a:gd name="connsiteY3" fmla="*/ 500 h 2414983"/>
              <a:gd name="connsiteX4" fmla="*/ 1735540 w 1735540"/>
              <a:gd name="connsiteY4" fmla="*/ 1664200 h 2414983"/>
              <a:gd name="connsiteX0" fmla="*/ 0 w 1735540"/>
              <a:gd name="connsiteY0" fmla="*/ 1740605 h 2490262"/>
              <a:gd name="connsiteX1" fmla="*/ 32684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490262"/>
              <a:gd name="connsiteX1" fmla="*/ 35189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505720"/>
              <a:gd name="connsiteX1" fmla="*/ 351894 w 1735540"/>
              <a:gd name="connsiteY1" fmla="*/ 6000 h 2505720"/>
              <a:gd name="connsiteX2" fmla="*/ 935519 w 1735540"/>
              <a:gd name="connsiteY2" fmla="*/ 2490217 h 2505720"/>
              <a:gd name="connsiteX3" fmla="*/ 1216562 w 1735540"/>
              <a:gd name="connsiteY3" fmla="*/ 1102059 h 2505720"/>
              <a:gd name="connsiteX4" fmla="*/ 1735540 w 1735540"/>
              <a:gd name="connsiteY4" fmla="*/ 1741399 h 2505720"/>
              <a:gd name="connsiteX0" fmla="*/ 0 w 1494437"/>
              <a:gd name="connsiteY0" fmla="*/ 1740605 h 2505720"/>
              <a:gd name="connsiteX1" fmla="*/ 351894 w 1494437"/>
              <a:gd name="connsiteY1" fmla="*/ 6000 h 2505720"/>
              <a:gd name="connsiteX2" fmla="*/ 935519 w 1494437"/>
              <a:gd name="connsiteY2" fmla="*/ 2490217 h 2505720"/>
              <a:gd name="connsiteX3" fmla="*/ 1216562 w 1494437"/>
              <a:gd name="connsiteY3" fmla="*/ 1102059 h 2505720"/>
              <a:gd name="connsiteX4" fmla="*/ 1494437 w 1494437"/>
              <a:gd name="connsiteY4" fmla="*/ 1718249 h 2505720"/>
              <a:gd name="connsiteX0" fmla="*/ 0 w 1494437"/>
              <a:gd name="connsiteY0" fmla="*/ 1740605 h 2505117"/>
              <a:gd name="connsiteX1" fmla="*/ 351894 w 1494437"/>
              <a:gd name="connsiteY1" fmla="*/ 6000 h 2505117"/>
              <a:gd name="connsiteX2" fmla="*/ 935519 w 1494437"/>
              <a:gd name="connsiteY2" fmla="*/ 2490217 h 2505117"/>
              <a:gd name="connsiteX3" fmla="*/ 1329285 w 1494437"/>
              <a:gd name="connsiteY3" fmla="*/ 1084697 h 2505117"/>
              <a:gd name="connsiteX4" fmla="*/ 1494437 w 1494437"/>
              <a:gd name="connsiteY4" fmla="*/ 1718249 h 2505117"/>
              <a:gd name="connsiteX0" fmla="*/ 0 w 1572718"/>
              <a:gd name="connsiteY0" fmla="*/ 1740605 h 2505117"/>
              <a:gd name="connsiteX1" fmla="*/ 351894 w 1572718"/>
              <a:gd name="connsiteY1" fmla="*/ 6000 h 2505117"/>
              <a:gd name="connsiteX2" fmla="*/ 935519 w 1572718"/>
              <a:gd name="connsiteY2" fmla="*/ 2490217 h 2505117"/>
              <a:gd name="connsiteX3" fmla="*/ 1329285 w 1572718"/>
              <a:gd name="connsiteY3" fmla="*/ 1084697 h 2505117"/>
              <a:gd name="connsiteX4" fmla="*/ 1572718 w 1572718"/>
              <a:gd name="connsiteY4" fmla="*/ 1729824 h 2505117"/>
              <a:gd name="connsiteX0" fmla="*/ 0 w 1572718"/>
              <a:gd name="connsiteY0" fmla="*/ 1797481 h 2504120"/>
              <a:gd name="connsiteX1" fmla="*/ 351894 w 1572718"/>
              <a:gd name="connsiteY1" fmla="*/ 5003 h 2504120"/>
              <a:gd name="connsiteX2" fmla="*/ 935519 w 1572718"/>
              <a:gd name="connsiteY2" fmla="*/ 2489220 h 2504120"/>
              <a:gd name="connsiteX3" fmla="*/ 1329285 w 1572718"/>
              <a:gd name="connsiteY3" fmla="*/ 1083700 h 2504120"/>
              <a:gd name="connsiteX4" fmla="*/ 1572718 w 1572718"/>
              <a:gd name="connsiteY4" fmla="*/ 1728827 h 2504120"/>
              <a:gd name="connsiteX0" fmla="*/ 0 w 1572718"/>
              <a:gd name="connsiteY0" fmla="*/ 1757685 h 2504805"/>
              <a:gd name="connsiteX1" fmla="*/ 351894 w 1572718"/>
              <a:gd name="connsiteY1" fmla="*/ 5688 h 2504805"/>
              <a:gd name="connsiteX2" fmla="*/ 935519 w 1572718"/>
              <a:gd name="connsiteY2" fmla="*/ 2489905 h 2504805"/>
              <a:gd name="connsiteX3" fmla="*/ 1329285 w 1572718"/>
              <a:gd name="connsiteY3" fmla="*/ 1084385 h 2504805"/>
              <a:gd name="connsiteX4" fmla="*/ 1572718 w 1572718"/>
              <a:gd name="connsiteY4" fmla="*/ 1729512 h 2504805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35519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1998 h 2499118"/>
              <a:gd name="connsiteX1" fmla="*/ 351894 w 1572718"/>
              <a:gd name="connsiteY1" fmla="*/ 1 h 2499118"/>
              <a:gd name="connsiteX2" fmla="*/ 935519 w 1572718"/>
              <a:gd name="connsiteY2" fmla="*/ 2484218 h 2499118"/>
              <a:gd name="connsiteX3" fmla="*/ 1329285 w 1572718"/>
              <a:gd name="connsiteY3" fmla="*/ 1078698 h 2499118"/>
              <a:gd name="connsiteX4" fmla="*/ 1572718 w 1572718"/>
              <a:gd name="connsiteY4" fmla="*/ 1723825 h 2499118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489983"/>
              <a:gd name="connsiteX1" fmla="*/ 351894 w 1572718"/>
              <a:gd name="connsiteY1" fmla="*/ 5702 h 2489983"/>
              <a:gd name="connsiteX2" fmla="*/ 921347 w 1572718"/>
              <a:gd name="connsiteY2" fmla="*/ 2489919 h 2489983"/>
              <a:gd name="connsiteX3" fmla="*/ 1329285 w 1572718"/>
              <a:gd name="connsiteY3" fmla="*/ 1084399 h 2489983"/>
              <a:gd name="connsiteX4" fmla="*/ 1572718 w 1572718"/>
              <a:gd name="connsiteY4" fmla="*/ 1729526 h 2489983"/>
              <a:gd name="connsiteX0" fmla="*/ 0 w 1572718"/>
              <a:gd name="connsiteY0" fmla="*/ 1757699 h 2489919"/>
              <a:gd name="connsiteX1" fmla="*/ 351894 w 1572718"/>
              <a:gd name="connsiteY1" fmla="*/ 5702 h 2489919"/>
              <a:gd name="connsiteX2" fmla="*/ 921347 w 1572718"/>
              <a:gd name="connsiteY2" fmla="*/ 2489919 h 2489919"/>
              <a:gd name="connsiteX3" fmla="*/ 1329285 w 1572718"/>
              <a:gd name="connsiteY3" fmla="*/ 1084399 h 2489919"/>
              <a:gd name="connsiteX4" fmla="*/ 1572718 w 1572718"/>
              <a:gd name="connsiteY4" fmla="*/ 1729526 h 2489919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504126"/>
              <a:gd name="connsiteX1" fmla="*/ 351894 w 1572718"/>
              <a:gd name="connsiteY1" fmla="*/ 5702 h 2504126"/>
              <a:gd name="connsiteX2" fmla="*/ 921347 w 1572718"/>
              <a:gd name="connsiteY2" fmla="*/ 2489919 h 2504126"/>
              <a:gd name="connsiteX3" fmla="*/ 1329285 w 1572718"/>
              <a:gd name="connsiteY3" fmla="*/ 1084399 h 2504126"/>
              <a:gd name="connsiteX4" fmla="*/ 1572718 w 1572718"/>
              <a:gd name="connsiteY4" fmla="*/ 1729526 h 2504126"/>
              <a:gd name="connsiteX0" fmla="*/ 0 w 1572718"/>
              <a:gd name="connsiteY0" fmla="*/ 1757699 h 2504561"/>
              <a:gd name="connsiteX1" fmla="*/ 351894 w 1572718"/>
              <a:gd name="connsiteY1" fmla="*/ 5702 h 2504561"/>
              <a:gd name="connsiteX2" fmla="*/ 921347 w 1572718"/>
              <a:gd name="connsiteY2" fmla="*/ 2489919 h 2504561"/>
              <a:gd name="connsiteX3" fmla="*/ 1329285 w 1572718"/>
              <a:gd name="connsiteY3" fmla="*/ 1084399 h 2504561"/>
              <a:gd name="connsiteX4" fmla="*/ 1572718 w 1572718"/>
              <a:gd name="connsiteY4" fmla="*/ 1729526 h 2504561"/>
              <a:gd name="connsiteX0" fmla="*/ 0 w 1572718"/>
              <a:gd name="connsiteY0" fmla="*/ 1757699 h 2504112"/>
              <a:gd name="connsiteX1" fmla="*/ 351894 w 1572718"/>
              <a:gd name="connsiteY1" fmla="*/ 5702 h 2504112"/>
              <a:gd name="connsiteX2" fmla="*/ 921347 w 1572718"/>
              <a:gd name="connsiteY2" fmla="*/ 2489919 h 2504112"/>
              <a:gd name="connsiteX3" fmla="*/ 1329285 w 1572718"/>
              <a:gd name="connsiteY3" fmla="*/ 1084399 h 2504112"/>
              <a:gd name="connsiteX4" fmla="*/ 1572718 w 1572718"/>
              <a:gd name="connsiteY4" fmla="*/ 1729526 h 2504112"/>
              <a:gd name="connsiteX0" fmla="*/ 0 w 1572718"/>
              <a:gd name="connsiteY0" fmla="*/ 1751998 h 2498411"/>
              <a:gd name="connsiteX1" fmla="*/ 351894 w 1572718"/>
              <a:gd name="connsiteY1" fmla="*/ 1 h 2498411"/>
              <a:gd name="connsiteX2" fmla="*/ 921347 w 1572718"/>
              <a:gd name="connsiteY2" fmla="*/ 2484218 h 2498411"/>
              <a:gd name="connsiteX3" fmla="*/ 1329285 w 1572718"/>
              <a:gd name="connsiteY3" fmla="*/ 1078698 h 2498411"/>
              <a:gd name="connsiteX4" fmla="*/ 1572718 w 1572718"/>
              <a:gd name="connsiteY4" fmla="*/ 1723825 h 2498411"/>
              <a:gd name="connsiteX0" fmla="*/ 0 w 1572718"/>
              <a:gd name="connsiteY0" fmla="*/ 2009172 h 2762283"/>
              <a:gd name="connsiteX1" fmla="*/ 371219 w 1572718"/>
              <a:gd name="connsiteY1" fmla="*/ 0 h 2762283"/>
              <a:gd name="connsiteX2" fmla="*/ 921347 w 1572718"/>
              <a:gd name="connsiteY2" fmla="*/ 2741392 h 2762283"/>
              <a:gd name="connsiteX3" fmla="*/ 1329285 w 1572718"/>
              <a:gd name="connsiteY3" fmla="*/ 1335872 h 2762283"/>
              <a:gd name="connsiteX4" fmla="*/ 1572718 w 1572718"/>
              <a:gd name="connsiteY4" fmla="*/ 1980999 h 2762283"/>
              <a:gd name="connsiteX0" fmla="*/ 0 w 1572718"/>
              <a:gd name="connsiteY0" fmla="*/ 2010373 h 2387094"/>
              <a:gd name="connsiteX1" fmla="*/ 371219 w 1572718"/>
              <a:gd name="connsiteY1" fmla="*/ 1201 h 2387094"/>
              <a:gd name="connsiteX2" fmla="*/ 930366 w 1572718"/>
              <a:gd name="connsiteY2" fmla="*/ 2359212 h 2387094"/>
              <a:gd name="connsiteX3" fmla="*/ 1329285 w 1572718"/>
              <a:gd name="connsiteY3" fmla="*/ 1337073 h 2387094"/>
              <a:gd name="connsiteX4" fmla="*/ 1572718 w 1572718"/>
              <a:gd name="connsiteY4" fmla="*/ 1982200 h 2387094"/>
              <a:gd name="connsiteX0" fmla="*/ 0 w 1572718"/>
              <a:gd name="connsiteY0" fmla="*/ 2010373 h 2359221"/>
              <a:gd name="connsiteX1" fmla="*/ 371219 w 1572718"/>
              <a:gd name="connsiteY1" fmla="*/ 1201 h 2359221"/>
              <a:gd name="connsiteX2" fmla="*/ 930366 w 1572718"/>
              <a:gd name="connsiteY2" fmla="*/ 2359212 h 2359221"/>
              <a:gd name="connsiteX3" fmla="*/ 1329285 w 1572718"/>
              <a:gd name="connsiteY3" fmla="*/ 1337073 h 2359221"/>
              <a:gd name="connsiteX4" fmla="*/ 1572718 w 1572718"/>
              <a:gd name="connsiteY4" fmla="*/ 1982200 h 2359221"/>
              <a:gd name="connsiteX0" fmla="*/ 0 w 1572718"/>
              <a:gd name="connsiteY0" fmla="*/ 2009177 h 2358025"/>
              <a:gd name="connsiteX1" fmla="*/ 371219 w 1572718"/>
              <a:gd name="connsiteY1" fmla="*/ 5 h 2358025"/>
              <a:gd name="connsiteX2" fmla="*/ 930366 w 1572718"/>
              <a:gd name="connsiteY2" fmla="*/ 2358016 h 2358025"/>
              <a:gd name="connsiteX3" fmla="*/ 1329285 w 1572718"/>
              <a:gd name="connsiteY3" fmla="*/ 1335877 h 2358025"/>
              <a:gd name="connsiteX4" fmla="*/ 1572718 w 1572718"/>
              <a:gd name="connsiteY4" fmla="*/ 1981004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68853"/>
              <a:gd name="connsiteY0" fmla="*/ 2008011 h 2359240"/>
              <a:gd name="connsiteX1" fmla="*/ 369931 w 1568853"/>
              <a:gd name="connsiteY1" fmla="*/ 1220 h 2359240"/>
              <a:gd name="connsiteX2" fmla="*/ 929078 w 1568853"/>
              <a:gd name="connsiteY2" fmla="*/ 2359231 h 2359240"/>
              <a:gd name="connsiteX3" fmla="*/ 1327997 w 1568853"/>
              <a:gd name="connsiteY3" fmla="*/ 1337092 h 2359240"/>
              <a:gd name="connsiteX4" fmla="*/ 1568853 w 1568853"/>
              <a:gd name="connsiteY4" fmla="*/ 2006031 h 2359240"/>
              <a:gd name="connsiteX0" fmla="*/ 0 w 1570141"/>
              <a:gd name="connsiteY0" fmla="*/ 2005645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70141"/>
              <a:gd name="connsiteY0" fmla="*/ 2010374 h 2359222"/>
              <a:gd name="connsiteX1" fmla="*/ 371219 w 1570141"/>
              <a:gd name="connsiteY1" fmla="*/ 1202 h 2359222"/>
              <a:gd name="connsiteX2" fmla="*/ 930366 w 1570141"/>
              <a:gd name="connsiteY2" fmla="*/ 2359213 h 2359222"/>
              <a:gd name="connsiteX3" fmla="*/ 1329285 w 1570141"/>
              <a:gd name="connsiteY3" fmla="*/ 1337074 h 2359222"/>
              <a:gd name="connsiteX4" fmla="*/ 1570141 w 1570141"/>
              <a:gd name="connsiteY4" fmla="*/ 2006013 h 2359222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41" h="2359256">
                <a:moveTo>
                  <a:pt x="0" y="2005646"/>
                </a:moveTo>
                <a:cubicBezTo>
                  <a:pt x="209284" y="2008821"/>
                  <a:pt x="216158" y="-57697"/>
                  <a:pt x="371219" y="1236"/>
                </a:cubicBezTo>
                <a:cubicBezTo>
                  <a:pt x="526280" y="60169"/>
                  <a:pt x="738478" y="2355677"/>
                  <a:pt x="930366" y="2359247"/>
                </a:cubicBezTo>
                <a:cubicBezTo>
                  <a:pt x="1122254" y="2362817"/>
                  <a:pt x="1196889" y="1338825"/>
                  <a:pt x="1329285" y="1337108"/>
                </a:cubicBezTo>
                <a:cubicBezTo>
                  <a:pt x="1451074" y="1335529"/>
                  <a:pt x="1425315" y="2011603"/>
                  <a:pt x="1570141" y="2006047"/>
                </a:cubicBezTo>
              </a:path>
            </a:pathLst>
          </a:custGeom>
          <a:noFill/>
          <a:ln w="50800">
            <a:gradFill>
              <a:gsLst>
                <a:gs pos="0">
                  <a:srgbClr val="7030A0"/>
                </a:gs>
                <a:gs pos="84000">
                  <a:srgbClr val="FF0000"/>
                </a:gs>
                <a:gs pos="50000">
                  <a:srgbClr val="FFFF00"/>
                </a:gs>
                <a:gs pos="33000">
                  <a:srgbClr val="00B050"/>
                </a:gs>
                <a:gs pos="16000">
                  <a:srgbClr val="0070C0"/>
                </a:gs>
                <a:gs pos="67000">
                  <a:srgbClr val="FFC000"/>
                </a:gs>
                <a:gs pos="100000">
                  <a:srgbClr val="7030A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1348660" y="3505200"/>
            <a:ext cx="2902054" cy="2359256"/>
          </a:xfrm>
          <a:custGeom>
            <a:avLst/>
            <a:gdLst>
              <a:gd name="connsiteX0" fmla="*/ 0 w 1841500"/>
              <a:gd name="connsiteY0" fmla="*/ 1024862 h 1553813"/>
              <a:gd name="connsiteX1" fmla="*/ 254000 w 1841500"/>
              <a:gd name="connsiteY1" fmla="*/ 8862 h 1553813"/>
              <a:gd name="connsiteX2" fmla="*/ 749300 w 1841500"/>
              <a:gd name="connsiteY2" fmla="*/ 1539212 h 1553813"/>
              <a:gd name="connsiteX3" fmla="*/ 1035050 w 1841500"/>
              <a:gd name="connsiteY3" fmla="*/ 802612 h 1553813"/>
              <a:gd name="connsiteX4" fmla="*/ 1162050 w 1841500"/>
              <a:gd name="connsiteY4" fmla="*/ 1177262 h 1553813"/>
              <a:gd name="connsiteX5" fmla="*/ 1377950 w 1841500"/>
              <a:gd name="connsiteY5" fmla="*/ 199362 h 1553813"/>
              <a:gd name="connsiteX6" fmla="*/ 1625600 w 1841500"/>
              <a:gd name="connsiteY6" fmla="*/ 1126462 h 1553813"/>
              <a:gd name="connsiteX7" fmla="*/ 1841500 w 1841500"/>
              <a:gd name="connsiteY7" fmla="*/ 739112 h 1553813"/>
              <a:gd name="connsiteX0" fmla="*/ 0 w 1841500"/>
              <a:gd name="connsiteY0" fmla="*/ 1031016 h 1741984"/>
              <a:gd name="connsiteX1" fmla="*/ 254000 w 1841500"/>
              <a:gd name="connsiteY1" fmla="*/ 15016 h 1741984"/>
              <a:gd name="connsiteX2" fmla="*/ 615310 w 1841500"/>
              <a:gd name="connsiteY2" fmla="*/ 1729516 h 1741984"/>
              <a:gd name="connsiteX3" fmla="*/ 1035050 w 1841500"/>
              <a:gd name="connsiteY3" fmla="*/ 808766 h 1741984"/>
              <a:gd name="connsiteX4" fmla="*/ 1162050 w 1841500"/>
              <a:gd name="connsiteY4" fmla="*/ 1183416 h 1741984"/>
              <a:gd name="connsiteX5" fmla="*/ 1377950 w 1841500"/>
              <a:gd name="connsiteY5" fmla="*/ 205516 h 1741984"/>
              <a:gd name="connsiteX6" fmla="*/ 1625600 w 1841500"/>
              <a:gd name="connsiteY6" fmla="*/ 1132616 h 1741984"/>
              <a:gd name="connsiteX7" fmla="*/ 1841500 w 1841500"/>
              <a:gd name="connsiteY7" fmla="*/ 745266 h 1741984"/>
              <a:gd name="connsiteX0" fmla="*/ 0 w 1841500"/>
              <a:gd name="connsiteY0" fmla="*/ 1447839 h 2158807"/>
              <a:gd name="connsiteX1" fmla="*/ 254000 w 1841500"/>
              <a:gd name="connsiteY1" fmla="*/ 431839 h 2158807"/>
              <a:gd name="connsiteX2" fmla="*/ 615310 w 1841500"/>
              <a:gd name="connsiteY2" fmla="*/ 2146339 h 2158807"/>
              <a:gd name="connsiteX3" fmla="*/ 1035050 w 1841500"/>
              <a:gd name="connsiteY3" fmla="*/ 1225589 h 2158807"/>
              <a:gd name="connsiteX4" fmla="*/ 1162050 w 1841500"/>
              <a:gd name="connsiteY4" fmla="*/ 1600239 h 2158807"/>
              <a:gd name="connsiteX5" fmla="*/ 1384821 w 1841500"/>
              <a:gd name="connsiteY5" fmla="*/ 39 h 2158807"/>
              <a:gd name="connsiteX6" fmla="*/ 1625600 w 1841500"/>
              <a:gd name="connsiteY6" fmla="*/ 1549439 h 2158807"/>
              <a:gd name="connsiteX7" fmla="*/ 1841500 w 1841500"/>
              <a:gd name="connsiteY7" fmla="*/ 1162089 h 2158807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9639"/>
              <a:gd name="connsiteX1" fmla="*/ 254000 w 1841500"/>
              <a:gd name="connsiteY1" fmla="*/ 433142 h 2159639"/>
              <a:gd name="connsiteX2" fmla="*/ 615310 w 1841500"/>
              <a:gd name="connsiteY2" fmla="*/ 2147642 h 2159639"/>
              <a:gd name="connsiteX3" fmla="*/ 1035050 w 1841500"/>
              <a:gd name="connsiteY3" fmla="*/ 1226892 h 2159639"/>
              <a:gd name="connsiteX4" fmla="*/ 1220456 w 1841500"/>
              <a:gd name="connsiteY4" fmla="*/ 1855542 h 2159639"/>
              <a:gd name="connsiteX5" fmla="*/ 1384821 w 1841500"/>
              <a:gd name="connsiteY5" fmla="*/ 1342 h 2159639"/>
              <a:gd name="connsiteX6" fmla="*/ 1625600 w 1841500"/>
              <a:gd name="connsiteY6" fmla="*/ 1550742 h 2159639"/>
              <a:gd name="connsiteX7" fmla="*/ 1841500 w 1841500"/>
              <a:gd name="connsiteY7" fmla="*/ 1163392 h 2159639"/>
              <a:gd name="connsiteX0" fmla="*/ 0 w 1841500"/>
              <a:gd name="connsiteY0" fmla="*/ 1449142 h 2158472"/>
              <a:gd name="connsiteX1" fmla="*/ 254000 w 1841500"/>
              <a:gd name="connsiteY1" fmla="*/ 433142 h 2158472"/>
              <a:gd name="connsiteX2" fmla="*/ 615310 w 1841500"/>
              <a:gd name="connsiteY2" fmla="*/ 2147642 h 2158472"/>
              <a:gd name="connsiteX3" fmla="*/ 907932 w 1841500"/>
              <a:gd name="connsiteY3" fmla="*/ 1195142 h 2158472"/>
              <a:gd name="connsiteX4" fmla="*/ 1220456 w 1841500"/>
              <a:gd name="connsiteY4" fmla="*/ 1855542 h 2158472"/>
              <a:gd name="connsiteX5" fmla="*/ 1384821 w 1841500"/>
              <a:gd name="connsiteY5" fmla="*/ 1342 h 2158472"/>
              <a:gd name="connsiteX6" fmla="*/ 1625600 w 1841500"/>
              <a:gd name="connsiteY6" fmla="*/ 1550742 h 2158472"/>
              <a:gd name="connsiteX7" fmla="*/ 1841500 w 1841500"/>
              <a:gd name="connsiteY7" fmla="*/ 1163392 h 2158472"/>
              <a:gd name="connsiteX0" fmla="*/ 0 w 1841500"/>
              <a:gd name="connsiteY0" fmla="*/ 1449142 h 2158010"/>
              <a:gd name="connsiteX1" fmla="*/ 254000 w 1841500"/>
              <a:gd name="connsiteY1" fmla="*/ 433142 h 2158010"/>
              <a:gd name="connsiteX2" fmla="*/ 615310 w 1841500"/>
              <a:gd name="connsiteY2" fmla="*/ 2147642 h 2158010"/>
              <a:gd name="connsiteX3" fmla="*/ 907932 w 1841500"/>
              <a:gd name="connsiteY3" fmla="*/ 1195142 h 2158010"/>
              <a:gd name="connsiteX4" fmla="*/ 1220456 w 1841500"/>
              <a:gd name="connsiteY4" fmla="*/ 1855542 h 2158010"/>
              <a:gd name="connsiteX5" fmla="*/ 1384821 w 1841500"/>
              <a:gd name="connsiteY5" fmla="*/ 1342 h 2158010"/>
              <a:gd name="connsiteX6" fmla="*/ 1625600 w 1841500"/>
              <a:gd name="connsiteY6" fmla="*/ 1550742 h 2158010"/>
              <a:gd name="connsiteX7" fmla="*/ 1841500 w 1841500"/>
              <a:gd name="connsiteY7" fmla="*/ 1163392 h 2158010"/>
              <a:gd name="connsiteX0" fmla="*/ 0 w 1841500"/>
              <a:gd name="connsiteY0" fmla="*/ 1448983 h 2157851"/>
              <a:gd name="connsiteX1" fmla="*/ 254000 w 1841500"/>
              <a:gd name="connsiteY1" fmla="*/ 432983 h 2157851"/>
              <a:gd name="connsiteX2" fmla="*/ 615310 w 1841500"/>
              <a:gd name="connsiteY2" fmla="*/ 2147483 h 2157851"/>
              <a:gd name="connsiteX3" fmla="*/ 907932 w 1841500"/>
              <a:gd name="connsiteY3" fmla="*/ 1194983 h 2157851"/>
              <a:gd name="connsiteX4" fmla="*/ 1220456 w 1841500"/>
              <a:gd name="connsiteY4" fmla="*/ 1855383 h 2157851"/>
              <a:gd name="connsiteX5" fmla="*/ 1384821 w 1841500"/>
              <a:gd name="connsiteY5" fmla="*/ 1183 h 2157851"/>
              <a:gd name="connsiteX6" fmla="*/ 1625600 w 1841500"/>
              <a:gd name="connsiteY6" fmla="*/ 1550583 h 2157851"/>
              <a:gd name="connsiteX7" fmla="*/ 1841500 w 1841500"/>
              <a:gd name="connsiteY7" fmla="*/ 1163233 h 2157851"/>
              <a:gd name="connsiteX0" fmla="*/ 0 w 1841500"/>
              <a:gd name="connsiteY0" fmla="*/ 1448240 h 2157108"/>
              <a:gd name="connsiteX1" fmla="*/ 254000 w 1841500"/>
              <a:gd name="connsiteY1" fmla="*/ 432240 h 2157108"/>
              <a:gd name="connsiteX2" fmla="*/ 615310 w 1841500"/>
              <a:gd name="connsiteY2" fmla="*/ 2146740 h 2157108"/>
              <a:gd name="connsiteX3" fmla="*/ 907932 w 1841500"/>
              <a:gd name="connsiteY3" fmla="*/ 1194240 h 2157108"/>
              <a:gd name="connsiteX4" fmla="*/ 1220456 w 1841500"/>
              <a:gd name="connsiteY4" fmla="*/ 1854640 h 2157108"/>
              <a:gd name="connsiteX5" fmla="*/ 1384821 w 1841500"/>
              <a:gd name="connsiteY5" fmla="*/ 440 h 2157108"/>
              <a:gd name="connsiteX6" fmla="*/ 1690877 w 1841500"/>
              <a:gd name="connsiteY6" fmla="*/ 1664140 h 2157108"/>
              <a:gd name="connsiteX7" fmla="*/ 1841500 w 1841500"/>
              <a:gd name="connsiteY7" fmla="*/ 1162490 h 2157108"/>
              <a:gd name="connsiteX0" fmla="*/ 0 w 1841500"/>
              <a:gd name="connsiteY0" fmla="*/ 1448296 h 2157164"/>
              <a:gd name="connsiteX1" fmla="*/ 254000 w 1841500"/>
              <a:gd name="connsiteY1" fmla="*/ 432296 h 2157164"/>
              <a:gd name="connsiteX2" fmla="*/ 615310 w 1841500"/>
              <a:gd name="connsiteY2" fmla="*/ 2146796 h 2157164"/>
              <a:gd name="connsiteX3" fmla="*/ 907932 w 1841500"/>
              <a:gd name="connsiteY3" fmla="*/ 1194296 h 2157164"/>
              <a:gd name="connsiteX4" fmla="*/ 1220456 w 1841500"/>
              <a:gd name="connsiteY4" fmla="*/ 1854696 h 2157164"/>
              <a:gd name="connsiteX5" fmla="*/ 1384821 w 1841500"/>
              <a:gd name="connsiteY5" fmla="*/ 496 h 2157164"/>
              <a:gd name="connsiteX6" fmla="*/ 1690877 w 1841500"/>
              <a:gd name="connsiteY6" fmla="*/ 1664196 h 2157164"/>
              <a:gd name="connsiteX7" fmla="*/ 1841500 w 1841500"/>
              <a:gd name="connsiteY7" fmla="*/ 1162546 h 2157164"/>
              <a:gd name="connsiteX0" fmla="*/ 0 w 1690877"/>
              <a:gd name="connsiteY0" fmla="*/ 1448296 h 2157164"/>
              <a:gd name="connsiteX1" fmla="*/ 254000 w 1690877"/>
              <a:gd name="connsiteY1" fmla="*/ 432296 h 2157164"/>
              <a:gd name="connsiteX2" fmla="*/ 615310 w 1690877"/>
              <a:gd name="connsiteY2" fmla="*/ 2146796 h 2157164"/>
              <a:gd name="connsiteX3" fmla="*/ 907932 w 1690877"/>
              <a:gd name="connsiteY3" fmla="*/ 1194296 h 2157164"/>
              <a:gd name="connsiteX4" fmla="*/ 1220456 w 1690877"/>
              <a:gd name="connsiteY4" fmla="*/ 1854696 h 2157164"/>
              <a:gd name="connsiteX5" fmla="*/ 1384821 w 1690877"/>
              <a:gd name="connsiteY5" fmla="*/ 496 h 2157164"/>
              <a:gd name="connsiteX6" fmla="*/ 1690877 w 1690877"/>
              <a:gd name="connsiteY6" fmla="*/ 1664196 h 2157164"/>
              <a:gd name="connsiteX0" fmla="*/ 0 w 1690877"/>
              <a:gd name="connsiteY0" fmla="*/ 1448240 h 2157108"/>
              <a:gd name="connsiteX1" fmla="*/ 254000 w 1690877"/>
              <a:gd name="connsiteY1" fmla="*/ 432240 h 2157108"/>
              <a:gd name="connsiteX2" fmla="*/ 615310 w 1690877"/>
              <a:gd name="connsiteY2" fmla="*/ 2146740 h 2157108"/>
              <a:gd name="connsiteX3" fmla="*/ 907932 w 1690877"/>
              <a:gd name="connsiteY3" fmla="*/ 1194240 h 2157108"/>
              <a:gd name="connsiteX4" fmla="*/ 1220456 w 1690877"/>
              <a:gd name="connsiteY4" fmla="*/ 1854640 h 2157108"/>
              <a:gd name="connsiteX5" fmla="*/ 1384821 w 1690877"/>
              <a:gd name="connsiteY5" fmla="*/ 440 h 2157108"/>
              <a:gd name="connsiteX6" fmla="*/ 1690877 w 1690877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490 h 2157108"/>
              <a:gd name="connsiteX1" fmla="*/ 298663 w 1735540"/>
              <a:gd name="connsiteY1" fmla="*/ 432240 h 2157108"/>
              <a:gd name="connsiteX2" fmla="*/ 659973 w 1735540"/>
              <a:gd name="connsiteY2" fmla="*/ 2146740 h 2157108"/>
              <a:gd name="connsiteX3" fmla="*/ 952595 w 1735540"/>
              <a:gd name="connsiteY3" fmla="*/ 1194240 h 2157108"/>
              <a:gd name="connsiteX4" fmla="*/ 1265119 w 1735540"/>
              <a:gd name="connsiteY4" fmla="*/ 1854640 h 2157108"/>
              <a:gd name="connsiteX5" fmla="*/ 1429484 w 1735540"/>
              <a:gd name="connsiteY5" fmla="*/ 440 h 2157108"/>
              <a:gd name="connsiteX6" fmla="*/ 1735540 w 1735540"/>
              <a:gd name="connsiteY6" fmla="*/ 1664140 h 2157108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80 h 2157630"/>
              <a:gd name="connsiteX1" fmla="*/ 298663 w 1735540"/>
              <a:gd name="connsiteY1" fmla="*/ 432330 h 2157630"/>
              <a:gd name="connsiteX2" fmla="*/ 659973 w 1735540"/>
              <a:gd name="connsiteY2" fmla="*/ 2146830 h 2157630"/>
              <a:gd name="connsiteX3" fmla="*/ 952595 w 1735540"/>
              <a:gd name="connsiteY3" fmla="*/ 1194330 h 2157630"/>
              <a:gd name="connsiteX4" fmla="*/ 1199842 w 1735540"/>
              <a:gd name="connsiteY4" fmla="*/ 1873780 h 2157630"/>
              <a:gd name="connsiteX5" fmla="*/ 1429484 w 1735540"/>
              <a:gd name="connsiteY5" fmla="*/ 530 h 2157630"/>
              <a:gd name="connsiteX6" fmla="*/ 1735540 w 1735540"/>
              <a:gd name="connsiteY6" fmla="*/ 1664230 h 2157630"/>
              <a:gd name="connsiteX0" fmla="*/ 0 w 1735540"/>
              <a:gd name="connsiteY0" fmla="*/ 1670550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5787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157610"/>
              <a:gd name="connsiteX1" fmla="*/ 298663 w 1735540"/>
              <a:gd name="connsiteY1" fmla="*/ 432300 h 2157610"/>
              <a:gd name="connsiteX2" fmla="*/ 659973 w 1735540"/>
              <a:gd name="connsiteY2" fmla="*/ 2146800 h 2157610"/>
              <a:gd name="connsiteX3" fmla="*/ 952595 w 1735540"/>
              <a:gd name="connsiteY3" fmla="*/ 1194300 h 2157610"/>
              <a:gd name="connsiteX4" fmla="*/ 1089902 w 1735540"/>
              <a:gd name="connsiteY4" fmla="*/ 1867400 h 2157610"/>
              <a:gd name="connsiteX5" fmla="*/ 1429484 w 1735540"/>
              <a:gd name="connsiteY5" fmla="*/ 500 h 2157610"/>
              <a:gd name="connsiteX6" fmla="*/ 1735540 w 1735540"/>
              <a:gd name="connsiteY6" fmla="*/ 1664200 h 2157610"/>
              <a:gd name="connsiteX0" fmla="*/ 0 w 1735540"/>
              <a:gd name="connsiteY0" fmla="*/ 1663406 h 2260214"/>
              <a:gd name="connsiteX1" fmla="*/ 298663 w 1735540"/>
              <a:gd name="connsiteY1" fmla="*/ 432300 h 2260214"/>
              <a:gd name="connsiteX2" fmla="*/ 659973 w 1735540"/>
              <a:gd name="connsiteY2" fmla="*/ 2146800 h 2260214"/>
              <a:gd name="connsiteX3" fmla="*/ 1089902 w 1735540"/>
              <a:gd name="connsiteY3" fmla="*/ 1867400 h 2260214"/>
              <a:gd name="connsiteX4" fmla="*/ 1429484 w 1735540"/>
              <a:gd name="connsiteY4" fmla="*/ 500 h 2260214"/>
              <a:gd name="connsiteX5" fmla="*/ 1735540 w 1735540"/>
              <a:gd name="connsiteY5" fmla="*/ 1664200 h 2260214"/>
              <a:gd name="connsiteX0" fmla="*/ 0 w 1735540"/>
              <a:gd name="connsiteY0" fmla="*/ 1663406 h 2149013"/>
              <a:gd name="connsiteX1" fmla="*/ 298663 w 1735540"/>
              <a:gd name="connsiteY1" fmla="*/ 432300 h 2149013"/>
              <a:gd name="connsiteX2" fmla="*/ 659973 w 1735540"/>
              <a:gd name="connsiteY2" fmla="*/ 2146800 h 2149013"/>
              <a:gd name="connsiteX3" fmla="*/ 1429484 w 1735540"/>
              <a:gd name="connsiteY3" fmla="*/ 500 h 2149013"/>
              <a:gd name="connsiteX4" fmla="*/ 1735540 w 1735540"/>
              <a:gd name="connsiteY4" fmla="*/ 1664200 h 2149013"/>
              <a:gd name="connsiteX0" fmla="*/ 0 w 1735540"/>
              <a:gd name="connsiteY0" fmla="*/ 1663406 h 2414983"/>
              <a:gd name="connsiteX1" fmla="*/ 298663 w 1735540"/>
              <a:gd name="connsiteY1" fmla="*/ 432300 h 2414983"/>
              <a:gd name="connsiteX2" fmla="*/ 935519 w 1735540"/>
              <a:gd name="connsiteY2" fmla="*/ 2413018 h 2414983"/>
              <a:gd name="connsiteX3" fmla="*/ 1429484 w 1735540"/>
              <a:gd name="connsiteY3" fmla="*/ 500 h 2414983"/>
              <a:gd name="connsiteX4" fmla="*/ 1735540 w 1735540"/>
              <a:gd name="connsiteY4" fmla="*/ 1664200 h 2414983"/>
              <a:gd name="connsiteX0" fmla="*/ 0 w 1735540"/>
              <a:gd name="connsiteY0" fmla="*/ 1740605 h 2490262"/>
              <a:gd name="connsiteX1" fmla="*/ 32684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490262"/>
              <a:gd name="connsiteX1" fmla="*/ 351894 w 1735540"/>
              <a:gd name="connsiteY1" fmla="*/ 6000 h 2490262"/>
              <a:gd name="connsiteX2" fmla="*/ 935519 w 1735540"/>
              <a:gd name="connsiteY2" fmla="*/ 2490217 h 2490262"/>
              <a:gd name="connsiteX3" fmla="*/ 1429484 w 1735540"/>
              <a:gd name="connsiteY3" fmla="*/ 77699 h 2490262"/>
              <a:gd name="connsiteX4" fmla="*/ 1735540 w 1735540"/>
              <a:gd name="connsiteY4" fmla="*/ 1741399 h 2490262"/>
              <a:gd name="connsiteX0" fmla="*/ 0 w 1735540"/>
              <a:gd name="connsiteY0" fmla="*/ 1740605 h 2505720"/>
              <a:gd name="connsiteX1" fmla="*/ 351894 w 1735540"/>
              <a:gd name="connsiteY1" fmla="*/ 6000 h 2505720"/>
              <a:gd name="connsiteX2" fmla="*/ 935519 w 1735540"/>
              <a:gd name="connsiteY2" fmla="*/ 2490217 h 2505720"/>
              <a:gd name="connsiteX3" fmla="*/ 1216562 w 1735540"/>
              <a:gd name="connsiteY3" fmla="*/ 1102059 h 2505720"/>
              <a:gd name="connsiteX4" fmla="*/ 1735540 w 1735540"/>
              <a:gd name="connsiteY4" fmla="*/ 1741399 h 2505720"/>
              <a:gd name="connsiteX0" fmla="*/ 0 w 1494437"/>
              <a:gd name="connsiteY0" fmla="*/ 1740605 h 2505720"/>
              <a:gd name="connsiteX1" fmla="*/ 351894 w 1494437"/>
              <a:gd name="connsiteY1" fmla="*/ 6000 h 2505720"/>
              <a:gd name="connsiteX2" fmla="*/ 935519 w 1494437"/>
              <a:gd name="connsiteY2" fmla="*/ 2490217 h 2505720"/>
              <a:gd name="connsiteX3" fmla="*/ 1216562 w 1494437"/>
              <a:gd name="connsiteY3" fmla="*/ 1102059 h 2505720"/>
              <a:gd name="connsiteX4" fmla="*/ 1494437 w 1494437"/>
              <a:gd name="connsiteY4" fmla="*/ 1718249 h 2505720"/>
              <a:gd name="connsiteX0" fmla="*/ 0 w 1494437"/>
              <a:gd name="connsiteY0" fmla="*/ 1740605 h 2505117"/>
              <a:gd name="connsiteX1" fmla="*/ 351894 w 1494437"/>
              <a:gd name="connsiteY1" fmla="*/ 6000 h 2505117"/>
              <a:gd name="connsiteX2" fmla="*/ 935519 w 1494437"/>
              <a:gd name="connsiteY2" fmla="*/ 2490217 h 2505117"/>
              <a:gd name="connsiteX3" fmla="*/ 1329285 w 1494437"/>
              <a:gd name="connsiteY3" fmla="*/ 1084697 h 2505117"/>
              <a:gd name="connsiteX4" fmla="*/ 1494437 w 1494437"/>
              <a:gd name="connsiteY4" fmla="*/ 1718249 h 2505117"/>
              <a:gd name="connsiteX0" fmla="*/ 0 w 1572718"/>
              <a:gd name="connsiteY0" fmla="*/ 1740605 h 2505117"/>
              <a:gd name="connsiteX1" fmla="*/ 351894 w 1572718"/>
              <a:gd name="connsiteY1" fmla="*/ 6000 h 2505117"/>
              <a:gd name="connsiteX2" fmla="*/ 935519 w 1572718"/>
              <a:gd name="connsiteY2" fmla="*/ 2490217 h 2505117"/>
              <a:gd name="connsiteX3" fmla="*/ 1329285 w 1572718"/>
              <a:gd name="connsiteY3" fmla="*/ 1084697 h 2505117"/>
              <a:gd name="connsiteX4" fmla="*/ 1572718 w 1572718"/>
              <a:gd name="connsiteY4" fmla="*/ 1729824 h 2505117"/>
              <a:gd name="connsiteX0" fmla="*/ 0 w 1572718"/>
              <a:gd name="connsiteY0" fmla="*/ 1797481 h 2504120"/>
              <a:gd name="connsiteX1" fmla="*/ 351894 w 1572718"/>
              <a:gd name="connsiteY1" fmla="*/ 5003 h 2504120"/>
              <a:gd name="connsiteX2" fmla="*/ 935519 w 1572718"/>
              <a:gd name="connsiteY2" fmla="*/ 2489220 h 2504120"/>
              <a:gd name="connsiteX3" fmla="*/ 1329285 w 1572718"/>
              <a:gd name="connsiteY3" fmla="*/ 1083700 h 2504120"/>
              <a:gd name="connsiteX4" fmla="*/ 1572718 w 1572718"/>
              <a:gd name="connsiteY4" fmla="*/ 1728827 h 2504120"/>
              <a:gd name="connsiteX0" fmla="*/ 0 w 1572718"/>
              <a:gd name="connsiteY0" fmla="*/ 1757685 h 2504805"/>
              <a:gd name="connsiteX1" fmla="*/ 351894 w 1572718"/>
              <a:gd name="connsiteY1" fmla="*/ 5688 h 2504805"/>
              <a:gd name="connsiteX2" fmla="*/ 935519 w 1572718"/>
              <a:gd name="connsiteY2" fmla="*/ 2489905 h 2504805"/>
              <a:gd name="connsiteX3" fmla="*/ 1329285 w 1572718"/>
              <a:gd name="connsiteY3" fmla="*/ 1084385 h 2504805"/>
              <a:gd name="connsiteX4" fmla="*/ 1572718 w 1572718"/>
              <a:gd name="connsiteY4" fmla="*/ 1729512 h 2504805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35519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1998 h 2499118"/>
              <a:gd name="connsiteX1" fmla="*/ 351894 w 1572718"/>
              <a:gd name="connsiteY1" fmla="*/ 1 h 2499118"/>
              <a:gd name="connsiteX2" fmla="*/ 935519 w 1572718"/>
              <a:gd name="connsiteY2" fmla="*/ 2484218 h 2499118"/>
              <a:gd name="connsiteX3" fmla="*/ 1329285 w 1572718"/>
              <a:gd name="connsiteY3" fmla="*/ 1078698 h 2499118"/>
              <a:gd name="connsiteX4" fmla="*/ 1572718 w 1572718"/>
              <a:gd name="connsiteY4" fmla="*/ 1723825 h 2499118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489983"/>
              <a:gd name="connsiteX1" fmla="*/ 351894 w 1572718"/>
              <a:gd name="connsiteY1" fmla="*/ 5702 h 2489983"/>
              <a:gd name="connsiteX2" fmla="*/ 921347 w 1572718"/>
              <a:gd name="connsiteY2" fmla="*/ 2489919 h 2489983"/>
              <a:gd name="connsiteX3" fmla="*/ 1329285 w 1572718"/>
              <a:gd name="connsiteY3" fmla="*/ 1084399 h 2489983"/>
              <a:gd name="connsiteX4" fmla="*/ 1572718 w 1572718"/>
              <a:gd name="connsiteY4" fmla="*/ 1729526 h 2489983"/>
              <a:gd name="connsiteX0" fmla="*/ 0 w 1572718"/>
              <a:gd name="connsiteY0" fmla="*/ 1757699 h 2489919"/>
              <a:gd name="connsiteX1" fmla="*/ 351894 w 1572718"/>
              <a:gd name="connsiteY1" fmla="*/ 5702 h 2489919"/>
              <a:gd name="connsiteX2" fmla="*/ 921347 w 1572718"/>
              <a:gd name="connsiteY2" fmla="*/ 2489919 h 2489919"/>
              <a:gd name="connsiteX3" fmla="*/ 1329285 w 1572718"/>
              <a:gd name="connsiteY3" fmla="*/ 1084399 h 2489919"/>
              <a:gd name="connsiteX4" fmla="*/ 1572718 w 1572718"/>
              <a:gd name="connsiteY4" fmla="*/ 1729526 h 2489919"/>
              <a:gd name="connsiteX0" fmla="*/ 0 w 1572718"/>
              <a:gd name="connsiteY0" fmla="*/ 1757699 h 2504819"/>
              <a:gd name="connsiteX1" fmla="*/ 351894 w 1572718"/>
              <a:gd name="connsiteY1" fmla="*/ 5702 h 2504819"/>
              <a:gd name="connsiteX2" fmla="*/ 921347 w 1572718"/>
              <a:gd name="connsiteY2" fmla="*/ 2489919 h 2504819"/>
              <a:gd name="connsiteX3" fmla="*/ 1329285 w 1572718"/>
              <a:gd name="connsiteY3" fmla="*/ 1084399 h 2504819"/>
              <a:gd name="connsiteX4" fmla="*/ 1572718 w 1572718"/>
              <a:gd name="connsiteY4" fmla="*/ 1729526 h 2504819"/>
              <a:gd name="connsiteX0" fmla="*/ 0 w 1572718"/>
              <a:gd name="connsiteY0" fmla="*/ 1757699 h 2504126"/>
              <a:gd name="connsiteX1" fmla="*/ 351894 w 1572718"/>
              <a:gd name="connsiteY1" fmla="*/ 5702 h 2504126"/>
              <a:gd name="connsiteX2" fmla="*/ 921347 w 1572718"/>
              <a:gd name="connsiteY2" fmla="*/ 2489919 h 2504126"/>
              <a:gd name="connsiteX3" fmla="*/ 1329285 w 1572718"/>
              <a:gd name="connsiteY3" fmla="*/ 1084399 h 2504126"/>
              <a:gd name="connsiteX4" fmla="*/ 1572718 w 1572718"/>
              <a:gd name="connsiteY4" fmla="*/ 1729526 h 2504126"/>
              <a:gd name="connsiteX0" fmla="*/ 0 w 1572718"/>
              <a:gd name="connsiteY0" fmla="*/ 1757699 h 2504561"/>
              <a:gd name="connsiteX1" fmla="*/ 351894 w 1572718"/>
              <a:gd name="connsiteY1" fmla="*/ 5702 h 2504561"/>
              <a:gd name="connsiteX2" fmla="*/ 921347 w 1572718"/>
              <a:gd name="connsiteY2" fmla="*/ 2489919 h 2504561"/>
              <a:gd name="connsiteX3" fmla="*/ 1329285 w 1572718"/>
              <a:gd name="connsiteY3" fmla="*/ 1084399 h 2504561"/>
              <a:gd name="connsiteX4" fmla="*/ 1572718 w 1572718"/>
              <a:gd name="connsiteY4" fmla="*/ 1729526 h 2504561"/>
              <a:gd name="connsiteX0" fmla="*/ 0 w 1572718"/>
              <a:gd name="connsiteY0" fmla="*/ 1757699 h 2504112"/>
              <a:gd name="connsiteX1" fmla="*/ 351894 w 1572718"/>
              <a:gd name="connsiteY1" fmla="*/ 5702 h 2504112"/>
              <a:gd name="connsiteX2" fmla="*/ 921347 w 1572718"/>
              <a:gd name="connsiteY2" fmla="*/ 2489919 h 2504112"/>
              <a:gd name="connsiteX3" fmla="*/ 1329285 w 1572718"/>
              <a:gd name="connsiteY3" fmla="*/ 1084399 h 2504112"/>
              <a:gd name="connsiteX4" fmla="*/ 1572718 w 1572718"/>
              <a:gd name="connsiteY4" fmla="*/ 1729526 h 2504112"/>
              <a:gd name="connsiteX0" fmla="*/ 0 w 1572718"/>
              <a:gd name="connsiteY0" fmla="*/ 1751998 h 2498411"/>
              <a:gd name="connsiteX1" fmla="*/ 351894 w 1572718"/>
              <a:gd name="connsiteY1" fmla="*/ 1 h 2498411"/>
              <a:gd name="connsiteX2" fmla="*/ 921347 w 1572718"/>
              <a:gd name="connsiteY2" fmla="*/ 2484218 h 2498411"/>
              <a:gd name="connsiteX3" fmla="*/ 1329285 w 1572718"/>
              <a:gd name="connsiteY3" fmla="*/ 1078698 h 2498411"/>
              <a:gd name="connsiteX4" fmla="*/ 1572718 w 1572718"/>
              <a:gd name="connsiteY4" fmla="*/ 1723825 h 2498411"/>
              <a:gd name="connsiteX0" fmla="*/ 0 w 1572718"/>
              <a:gd name="connsiteY0" fmla="*/ 2009172 h 2762283"/>
              <a:gd name="connsiteX1" fmla="*/ 371219 w 1572718"/>
              <a:gd name="connsiteY1" fmla="*/ 0 h 2762283"/>
              <a:gd name="connsiteX2" fmla="*/ 921347 w 1572718"/>
              <a:gd name="connsiteY2" fmla="*/ 2741392 h 2762283"/>
              <a:gd name="connsiteX3" fmla="*/ 1329285 w 1572718"/>
              <a:gd name="connsiteY3" fmla="*/ 1335872 h 2762283"/>
              <a:gd name="connsiteX4" fmla="*/ 1572718 w 1572718"/>
              <a:gd name="connsiteY4" fmla="*/ 1980999 h 2762283"/>
              <a:gd name="connsiteX0" fmla="*/ 0 w 1572718"/>
              <a:gd name="connsiteY0" fmla="*/ 2010373 h 2387094"/>
              <a:gd name="connsiteX1" fmla="*/ 371219 w 1572718"/>
              <a:gd name="connsiteY1" fmla="*/ 1201 h 2387094"/>
              <a:gd name="connsiteX2" fmla="*/ 930366 w 1572718"/>
              <a:gd name="connsiteY2" fmla="*/ 2359212 h 2387094"/>
              <a:gd name="connsiteX3" fmla="*/ 1329285 w 1572718"/>
              <a:gd name="connsiteY3" fmla="*/ 1337073 h 2387094"/>
              <a:gd name="connsiteX4" fmla="*/ 1572718 w 1572718"/>
              <a:gd name="connsiteY4" fmla="*/ 1982200 h 2387094"/>
              <a:gd name="connsiteX0" fmla="*/ 0 w 1572718"/>
              <a:gd name="connsiteY0" fmla="*/ 2010373 h 2359221"/>
              <a:gd name="connsiteX1" fmla="*/ 371219 w 1572718"/>
              <a:gd name="connsiteY1" fmla="*/ 1201 h 2359221"/>
              <a:gd name="connsiteX2" fmla="*/ 930366 w 1572718"/>
              <a:gd name="connsiteY2" fmla="*/ 2359212 h 2359221"/>
              <a:gd name="connsiteX3" fmla="*/ 1329285 w 1572718"/>
              <a:gd name="connsiteY3" fmla="*/ 1337073 h 2359221"/>
              <a:gd name="connsiteX4" fmla="*/ 1572718 w 1572718"/>
              <a:gd name="connsiteY4" fmla="*/ 1982200 h 2359221"/>
              <a:gd name="connsiteX0" fmla="*/ 0 w 1572718"/>
              <a:gd name="connsiteY0" fmla="*/ 2009177 h 2358025"/>
              <a:gd name="connsiteX1" fmla="*/ 371219 w 1572718"/>
              <a:gd name="connsiteY1" fmla="*/ 5 h 2358025"/>
              <a:gd name="connsiteX2" fmla="*/ 930366 w 1572718"/>
              <a:gd name="connsiteY2" fmla="*/ 2358016 h 2358025"/>
              <a:gd name="connsiteX3" fmla="*/ 1329285 w 1572718"/>
              <a:gd name="connsiteY3" fmla="*/ 1335877 h 2358025"/>
              <a:gd name="connsiteX4" fmla="*/ 1572718 w 1572718"/>
              <a:gd name="connsiteY4" fmla="*/ 1981004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9177 h 2358025"/>
              <a:gd name="connsiteX1" fmla="*/ 371219 w 1570141"/>
              <a:gd name="connsiteY1" fmla="*/ 5 h 2358025"/>
              <a:gd name="connsiteX2" fmla="*/ 930366 w 1570141"/>
              <a:gd name="connsiteY2" fmla="*/ 2358016 h 2358025"/>
              <a:gd name="connsiteX3" fmla="*/ 1329285 w 1570141"/>
              <a:gd name="connsiteY3" fmla="*/ 1335877 h 2358025"/>
              <a:gd name="connsiteX4" fmla="*/ 1570141 w 1570141"/>
              <a:gd name="connsiteY4" fmla="*/ 2004816 h 2358025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68853"/>
              <a:gd name="connsiteY0" fmla="*/ 2008011 h 2359240"/>
              <a:gd name="connsiteX1" fmla="*/ 369931 w 1568853"/>
              <a:gd name="connsiteY1" fmla="*/ 1220 h 2359240"/>
              <a:gd name="connsiteX2" fmla="*/ 929078 w 1568853"/>
              <a:gd name="connsiteY2" fmla="*/ 2359231 h 2359240"/>
              <a:gd name="connsiteX3" fmla="*/ 1327997 w 1568853"/>
              <a:gd name="connsiteY3" fmla="*/ 1337092 h 2359240"/>
              <a:gd name="connsiteX4" fmla="*/ 1568853 w 1568853"/>
              <a:gd name="connsiteY4" fmla="*/ 2006031 h 2359240"/>
              <a:gd name="connsiteX0" fmla="*/ 0 w 1570141"/>
              <a:gd name="connsiteY0" fmla="*/ 2005645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  <a:gd name="connsiteX0" fmla="*/ 0 w 1570141"/>
              <a:gd name="connsiteY0" fmla="*/ 2010374 h 2359222"/>
              <a:gd name="connsiteX1" fmla="*/ 371219 w 1570141"/>
              <a:gd name="connsiteY1" fmla="*/ 1202 h 2359222"/>
              <a:gd name="connsiteX2" fmla="*/ 930366 w 1570141"/>
              <a:gd name="connsiteY2" fmla="*/ 2359213 h 2359222"/>
              <a:gd name="connsiteX3" fmla="*/ 1329285 w 1570141"/>
              <a:gd name="connsiteY3" fmla="*/ 1337074 h 2359222"/>
              <a:gd name="connsiteX4" fmla="*/ 1570141 w 1570141"/>
              <a:gd name="connsiteY4" fmla="*/ 2006013 h 2359222"/>
              <a:gd name="connsiteX0" fmla="*/ 0 w 1570141"/>
              <a:gd name="connsiteY0" fmla="*/ 2005646 h 2359256"/>
              <a:gd name="connsiteX1" fmla="*/ 371219 w 1570141"/>
              <a:gd name="connsiteY1" fmla="*/ 1236 h 2359256"/>
              <a:gd name="connsiteX2" fmla="*/ 930366 w 1570141"/>
              <a:gd name="connsiteY2" fmla="*/ 2359247 h 2359256"/>
              <a:gd name="connsiteX3" fmla="*/ 1329285 w 1570141"/>
              <a:gd name="connsiteY3" fmla="*/ 1337108 h 2359256"/>
              <a:gd name="connsiteX4" fmla="*/ 1570141 w 1570141"/>
              <a:gd name="connsiteY4" fmla="*/ 2006047 h 235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0141" h="2359256">
                <a:moveTo>
                  <a:pt x="0" y="2005646"/>
                </a:moveTo>
                <a:cubicBezTo>
                  <a:pt x="209284" y="2008821"/>
                  <a:pt x="216158" y="-57697"/>
                  <a:pt x="371219" y="1236"/>
                </a:cubicBezTo>
                <a:cubicBezTo>
                  <a:pt x="526280" y="60169"/>
                  <a:pt x="738478" y="2355677"/>
                  <a:pt x="930366" y="2359247"/>
                </a:cubicBezTo>
                <a:cubicBezTo>
                  <a:pt x="1122254" y="2362817"/>
                  <a:pt x="1196889" y="1338825"/>
                  <a:pt x="1329285" y="1337108"/>
                </a:cubicBezTo>
                <a:cubicBezTo>
                  <a:pt x="1451074" y="1335529"/>
                  <a:pt x="1425315" y="2011603"/>
                  <a:pt x="1570141" y="2006047"/>
                </a:cubicBezTo>
              </a:path>
            </a:pathLst>
          </a:custGeom>
          <a:noFill/>
          <a:ln w="50800">
            <a:gradFill>
              <a:gsLst>
                <a:gs pos="0">
                  <a:srgbClr val="7030A0"/>
                </a:gs>
                <a:gs pos="84000">
                  <a:srgbClr val="FF0000"/>
                </a:gs>
                <a:gs pos="50000">
                  <a:srgbClr val="FFFF00"/>
                </a:gs>
                <a:gs pos="33000">
                  <a:srgbClr val="00B050"/>
                </a:gs>
                <a:gs pos="16000">
                  <a:srgbClr val="0070C0"/>
                </a:gs>
                <a:gs pos="67000">
                  <a:srgbClr val="FFC000"/>
                </a:gs>
                <a:gs pos="100000">
                  <a:srgbClr val="7030A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7586934" y="1294329"/>
            <a:ext cx="146931" cy="146931"/>
          </a:xfrm>
          <a:prstGeom prst="ellipse">
            <a:avLst/>
          </a:prstGeom>
          <a:solidFill>
            <a:srgbClr val="0074B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9007280" y="972725"/>
            <a:ext cx="146931" cy="146931"/>
          </a:xfrm>
          <a:prstGeom prst="ellipse">
            <a:avLst/>
          </a:prstGeom>
          <a:solidFill>
            <a:srgbClr val="009B7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10237106" y="1643357"/>
            <a:ext cx="146931" cy="146931"/>
          </a:xfrm>
          <a:prstGeom prst="ellipse">
            <a:avLst/>
          </a:prstGeom>
          <a:solidFill>
            <a:srgbClr val="46C63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10086089" y="2876054"/>
            <a:ext cx="146931" cy="146931"/>
          </a:xfrm>
          <a:prstGeom prst="ellipse">
            <a:avLst/>
          </a:prstGeom>
          <a:solidFill>
            <a:srgbClr val="E0F50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9024527" y="3212576"/>
            <a:ext cx="146931" cy="146931"/>
          </a:xfrm>
          <a:prstGeom prst="ellipse">
            <a:avLst/>
          </a:prstGeom>
          <a:solidFill>
            <a:srgbClr val="FFE1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8325450" y="2457280"/>
            <a:ext cx="146931" cy="146931"/>
          </a:xfrm>
          <a:prstGeom prst="ellipse">
            <a:avLst/>
          </a:prstGeom>
          <a:solidFill>
            <a:srgbClr val="FFB2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9186851" y="1933100"/>
            <a:ext cx="146931" cy="146931"/>
          </a:xfrm>
          <a:prstGeom prst="ellipse">
            <a:avLst/>
          </a:prstGeom>
          <a:solidFill>
            <a:srgbClr val="FF3E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9296578" y="2880692"/>
            <a:ext cx="146931" cy="146931"/>
          </a:xfrm>
          <a:prstGeom prst="ellipse">
            <a:avLst/>
          </a:prstGeom>
          <a:solidFill>
            <a:srgbClr val="D20F3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8290682" y="3282069"/>
            <a:ext cx="146931" cy="146931"/>
          </a:xfrm>
          <a:prstGeom prst="ellipse">
            <a:avLst/>
          </a:prstGeom>
          <a:solidFill>
            <a:srgbClr val="782D9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7166421" y="2621896"/>
            <a:ext cx="146931" cy="146931"/>
          </a:xfrm>
          <a:prstGeom prst="ellipse">
            <a:avLst/>
          </a:prstGeom>
          <a:solidFill>
            <a:srgbClr val="2958B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8249730" y="1015288"/>
            <a:ext cx="146931" cy="146931"/>
          </a:xfrm>
          <a:prstGeom prst="ellipse">
            <a:avLst/>
          </a:prstGeom>
          <a:solidFill>
            <a:srgbClr val="0080A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9694674" y="1164303"/>
            <a:ext cx="146931" cy="146931"/>
          </a:xfrm>
          <a:prstGeom prst="ellipse">
            <a:avLst/>
          </a:prstGeom>
          <a:solidFill>
            <a:srgbClr val="00A75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10364991" y="2278002"/>
            <a:ext cx="146931" cy="146931"/>
          </a:xfrm>
          <a:prstGeom prst="ellipse">
            <a:avLst/>
          </a:prstGeom>
          <a:solidFill>
            <a:srgbClr val="79D52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9589871" y="3195302"/>
            <a:ext cx="146931" cy="146931"/>
          </a:xfrm>
          <a:prstGeom prst="ellipse">
            <a:avLst/>
          </a:prstGeom>
          <a:solidFill>
            <a:srgbClr val="FFF9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8591383" y="2975049"/>
            <a:ext cx="146931" cy="146931"/>
          </a:xfrm>
          <a:prstGeom prst="ellipse">
            <a:avLst/>
          </a:prstGeom>
          <a:solidFill>
            <a:srgbClr val="FFD4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8587810" y="1970135"/>
            <a:ext cx="146931" cy="146931"/>
          </a:xfrm>
          <a:prstGeom prst="ellipse">
            <a:avLst/>
          </a:prstGeom>
          <a:solidFill>
            <a:srgbClr val="FF8D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9516406" y="2383815"/>
            <a:ext cx="146931" cy="146931"/>
          </a:xfrm>
          <a:prstGeom prst="ellipse">
            <a:avLst/>
          </a:prstGeom>
          <a:solidFill>
            <a:srgbClr val="FF19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8870984" y="3169510"/>
            <a:ext cx="146931" cy="146931"/>
          </a:xfrm>
          <a:prstGeom prst="ellipse">
            <a:avLst/>
          </a:prstGeom>
          <a:solidFill>
            <a:srgbClr val="B7184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7672029" y="3109043"/>
            <a:ext cx="146931" cy="146931"/>
          </a:xfrm>
          <a:prstGeom prst="ellipse">
            <a:avLst/>
          </a:prstGeom>
          <a:solidFill>
            <a:srgbClr val="593DA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7152065" y="1920469"/>
            <a:ext cx="146931" cy="146931"/>
          </a:xfrm>
          <a:prstGeom prst="ellipse">
            <a:avLst/>
          </a:prstGeom>
          <a:solidFill>
            <a:srgbClr val="1166B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8636939" y="972726"/>
            <a:ext cx="146931" cy="146931"/>
          </a:xfrm>
          <a:prstGeom prst="ellipse">
            <a:avLst/>
          </a:prstGeom>
          <a:solidFill>
            <a:srgbClr val="008D8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10012623" y="1369231"/>
            <a:ext cx="146931" cy="146931"/>
          </a:xfrm>
          <a:prstGeom prst="ellipse">
            <a:avLst/>
          </a:prstGeom>
          <a:solidFill>
            <a:srgbClr val="10B54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10247616" y="2624708"/>
            <a:ext cx="146931" cy="146931"/>
          </a:xfrm>
          <a:prstGeom prst="ellipse">
            <a:avLst/>
          </a:prstGeom>
          <a:solidFill>
            <a:srgbClr val="AAE41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9282331" y="3227400"/>
            <a:ext cx="146931" cy="146931"/>
          </a:xfrm>
          <a:prstGeom prst="ellipse">
            <a:avLst/>
          </a:prstGeom>
          <a:solidFill>
            <a:srgbClr val="FFEE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8" name="Oval 277"/>
          <p:cNvSpPr/>
          <p:nvPr/>
        </p:nvSpPr>
        <p:spPr>
          <a:xfrm>
            <a:off x="8392973" y="2724967"/>
            <a:ext cx="146931" cy="146931"/>
          </a:xfrm>
          <a:prstGeom prst="ellipse">
            <a:avLst/>
          </a:prstGeom>
          <a:solidFill>
            <a:srgbClr val="FFCA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8885890" y="1874973"/>
            <a:ext cx="146931" cy="146931"/>
          </a:xfrm>
          <a:prstGeom prst="ellipse">
            <a:avLst/>
          </a:prstGeom>
          <a:solidFill>
            <a:srgbClr val="FF67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9447519" y="2655822"/>
            <a:ext cx="146931" cy="146931"/>
          </a:xfrm>
          <a:prstGeom prst="ellipse">
            <a:avLst/>
          </a:prstGeom>
          <a:solidFill>
            <a:srgbClr val="F7020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7" name="Oval 286"/>
          <p:cNvSpPr/>
          <p:nvPr/>
        </p:nvSpPr>
        <p:spPr>
          <a:xfrm>
            <a:off x="8591383" y="3261438"/>
            <a:ext cx="146931" cy="146931"/>
          </a:xfrm>
          <a:prstGeom prst="ellipse">
            <a:avLst/>
          </a:prstGeom>
          <a:solidFill>
            <a:srgbClr val="97237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0" name="Oval 289"/>
          <p:cNvSpPr/>
          <p:nvPr/>
        </p:nvSpPr>
        <p:spPr>
          <a:xfrm>
            <a:off x="7354158" y="2938945"/>
            <a:ext cx="146931" cy="146931"/>
          </a:xfrm>
          <a:prstGeom prst="ellipse">
            <a:avLst/>
          </a:prstGeom>
          <a:solidFill>
            <a:srgbClr val="434AA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3" name="Oval 292"/>
          <p:cNvSpPr/>
          <p:nvPr/>
        </p:nvSpPr>
        <p:spPr>
          <a:xfrm>
            <a:off x="7317976" y="1565976"/>
            <a:ext cx="146931" cy="146931"/>
          </a:xfrm>
          <a:prstGeom prst="ellipse">
            <a:avLst/>
          </a:prstGeom>
          <a:solidFill>
            <a:srgbClr val="0072B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" name="Oval 295"/>
          <p:cNvSpPr/>
          <p:nvPr/>
        </p:nvSpPr>
        <p:spPr>
          <a:xfrm>
            <a:off x="9387710" y="1040007"/>
            <a:ext cx="146931" cy="146931"/>
          </a:xfrm>
          <a:prstGeom prst="ellipse">
            <a:avLst/>
          </a:prstGeom>
          <a:solidFill>
            <a:srgbClr val="00997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9" name="Oval 298"/>
          <p:cNvSpPr/>
          <p:nvPr/>
        </p:nvSpPr>
        <p:spPr>
          <a:xfrm>
            <a:off x="10358877" y="1952722"/>
            <a:ext cx="146931" cy="146931"/>
          </a:xfrm>
          <a:prstGeom prst="ellipse">
            <a:avLst/>
          </a:prstGeom>
          <a:solidFill>
            <a:srgbClr val="43C53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2" name="Oval 301"/>
          <p:cNvSpPr/>
          <p:nvPr/>
        </p:nvSpPr>
        <p:spPr>
          <a:xfrm>
            <a:off x="9878471" y="3059144"/>
            <a:ext cx="146931" cy="146931"/>
          </a:xfrm>
          <a:prstGeom prst="ellipse">
            <a:avLst/>
          </a:prstGeom>
          <a:solidFill>
            <a:srgbClr val="DCF40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8778346" y="3113524"/>
            <a:ext cx="146931" cy="146931"/>
          </a:xfrm>
          <a:prstGeom prst="ellipse">
            <a:avLst/>
          </a:prstGeom>
          <a:solidFill>
            <a:srgbClr val="FFE2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" name="Oval 307"/>
          <p:cNvSpPr/>
          <p:nvPr/>
        </p:nvSpPr>
        <p:spPr>
          <a:xfrm>
            <a:off x="8392973" y="2178729"/>
            <a:ext cx="146931" cy="146931"/>
          </a:xfrm>
          <a:prstGeom prst="ellipse">
            <a:avLst/>
          </a:prstGeom>
          <a:solidFill>
            <a:srgbClr val="FFB8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1" name="Oval 310"/>
          <p:cNvSpPr/>
          <p:nvPr/>
        </p:nvSpPr>
        <p:spPr>
          <a:xfrm>
            <a:off x="9420537" y="2116342"/>
            <a:ext cx="146931" cy="146931"/>
          </a:xfrm>
          <a:prstGeom prst="ellipse">
            <a:avLst/>
          </a:prstGeom>
          <a:solidFill>
            <a:srgbClr val="FF46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4" name="Oval 313"/>
          <p:cNvSpPr/>
          <p:nvPr/>
        </p:nvSpPr>
        <p:spPr>
          <a:xfrm>
            <a:off x="9086067" y="3035577"/>
            <a:ext cx="146931" cy="146931"/>
          </a:xfrm>
          <a:prstGeom prst="ellipse">
            <a:avLst/>
          </a:prstGeom>
          <a:solidFill>
            <a:srgbClr val="D70D2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" name="Oval 316"/>
          <p:cNvSpPr/>
          <p:nvPr/>
        </p:nvSpPr>
        <p:spPr>
          <a:xfrm>
            <a:off x="7987281" y="3232296"/>
            <a:ext cx="146931" cy="146931"/>
          </a:xfrm>
          <a:prstGeom prst="ellipse">
            <a:avLst/>
          </a:prstGeom>
          <a:solidFill>
            <a:srgbClr val="7C2C9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0" name="Oval 319"/>
          <p:cNvSpPr/>
          <p:nvPr/>
        </p:nvSpPr>
        <p:spPr>
          <a:xfrm>
            <a:off x="7117284" y="2295038"/>
            <a:ext cx="146931" cy="146931"/>
          </a:xfrm>
          <a:prstGeom prst="ellipse">
            <a:avLst/>
          </a:prstGeom>
          <a:solidFill>
            <a:srgbClr val="2A58B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3" name="Oval 322"/>
          <p:cNvSpPr/>
          <p:nvPr/>
        </p:nvSpPr>
        <p:spPr>
          <a:xfrm>
            <a:off x="7904081" y="1124130"/>
            <a:ext cx="146931" cy="146931"/>
          </a:xfrm>
          <a:prstGeom prst="ellipse">
            <a:avLst/>
          </a:prstGeom>
          <a:solidFill>
            <a:srgbClr val="007FA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762000" y="1371600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Persistent homology can detect periodicity in time-series data.</a:t>
            </a:r>
          </a:p>
        </p:txBody>
      </p:sp>
      <p:sp>
        <p:nvSpPr>
          <p:cNvPr id="330" name="TextBox 329"/>
          <p:cNvSpPr txBox="1"/>
          <p:nvPr/>
        </p:nvSpPr>
        <p:spPr>
          <a:xfrm>
            <a:off x="4438334" y="3610802"/>
            <a:ext cx="175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</a:p>
        </p:txBody>
      </p:sp>
      <p:sp>
        <p:nvSpPr>
          <p:cNvPr id="331" name="TextBox 330"/>
          <p:cNvSpPr txBox="1"/>
          <p:nvPr/>
        </p:nvSpPr>
        <p:spPr>
          <a:xfrm>
            <a:off x="7652731" y="1394348"/>
            <a:ext cx="2110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point cloud</a:t>
            </a:r>
          </a:p>
        </p:txBody>
      </p:sp>
      <p:sp>
        <p:nvSpPr>
          <p:cNvPr id="332" name="TextBox 331"/>
          <p:cNvSpPr txBox="1"/>
          <p:nvPr/>
        </p:nvSpPr>
        <p:spPr>
          <a:xfrm>
            <a:off x="10072786" y="2469868"/>
            <a:ext cx="2110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persistent homology</a:t>
            </a:r>
          </a:p>
        </p:txBody>
      </p:sp>
      <p:pic>
        <p:nvPicPr>
          <p:cNvPr id="177" name="Picture 1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85" y="1207119"/>
            <a:ext cx="10799662" cy="10150847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344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7654648" y="168250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538619" y="242282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913603" y="153292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866326" y="116537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90932" y="130253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946303" y="10056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946096" y="447983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362267" y="37721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986183" y="239729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230880" y="250992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97746" y="405848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999106" y="182487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608093" y="426232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08202" y="323611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595947" y="125984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293757" y="1701221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911122" y="3161466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780496" y="321104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677279" y="4063390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0" name="line 7.89"/>
          <p:cNvCxnSpPr/>
          <p:nvPr/>
        </p:nvCxnSpPr>
        <p:spPr>
          <a:xfrm flipH="1" flipV="1">
            <a:off x="7610475" y="1909159"/>
            <a:ext cx="666750" cy="12763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line 7.5"/>
          <p:cNvCxnSpPr/>
          <p:nvPr/>
        </p:nvCxnSpPr>
        <p:spPr>
          <a:xfrm flipH="1">
            <a:off x="4324950" y="1731993"/>
            <a:ext cx="1351951" cy="260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line 7.5"/>
          <p:cNvCxnSpPr/>
          <p:nvPr/>
        </p:nvCxnSpPr>
        <p:spPr>
          <a:xfrm>
            <a:off x="5338764" y="5019071"/>
            <a:ext cx="1354931" cy="214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line 7.4"/>
          <p:cNvCxnSpPr/>
          <p:nvPr/>
        </p:nvCxnSpPr>
        <p:spPr>
          <a:xfrm>
            <a:off x="4093370" y="4504722"/>
            <a:ext cx="1254919" cy="5167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line 7.3"/>
          <p:cNvCxnSpPr/>
          <p:nvPr/>
        </p:nvCxnSpPr>
        <p:spPr>
          <a:xfrm flipH="1">
            <a:off x="3964449" y="2437152"/>
            <a:ext cx="1058381" cy="80945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line 7.2"/>
          <p:cNvCxnSpPr/>
          <p:nvPr/>
        </p:nvCxnSpPr>
        <p:spPr>
          <a:xfrm flipV="1">
            <a:off x="7534010" y="3972781"/>
            <a:ext cx="986718" cy="8548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line 7.1"/>
          <p:cNvCxnSpPr/>
          <p:nvPr/>
        </p:nvCxnSpPr>
        <p:spPr>
          <a:xfrm flipH="1">
            <a:off x="3962413" y="1985358"/>
            <a:ext cx="359557" cy="12611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line 7.1"/>
          <p:cNvCxnSpPr/>
          <p:nvPr/>
        </p:nvCxnSpPr>
        <p:spPr>
          <a:xfrm flipH="1">
            <a:off x="3725787" y="2437152"/>
            <a:ext cx="1297042" cy="1188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line 7.0"/>
          <p:cNvCxnSpPr/>
          <p:nvPr/>
        </p:nvCxnSpPr>
        <p:spPr>
          <a:xfrm>
            <a:off x="3956051" y="3233133"/>
            <a:ext cx="136525" cy="1282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line 6.6"/>
          <p:cNvCxnSpPr/>
          <p:nvPr/>
        </p:nvCxnSpPr>
        <p:spPr>
          <a:xfrm>
            <a:off x="7647429" y="3920392"/>
            <a:ext cx="778556" cy="9148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line 6.6"/>
          <p:cNvCxnSpPr/>
          <p:nvPr/>
        </p:nvCxnSpPr>
        <p:spPr>
          <a:xfrm>
            <a:off x="4321970" y="1985358"/>
            <a:ext cx="402431" cy="11358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line 6.5"/>
          <p:cNvCxnSpPr/>
          <p:nvPr/>
        </p:nvCxnSpPr>
        <p:spPr>
          <a:xfrm>
            <a:off x="5683056" y="1734684"/>
            <a:ext cx="1139340" cy="3192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line 6.3"/>
          <p:cNvCxnSpPr/>
          <p:nvPr/>
        </p:nvCxnSpPr>
        <p:spPr>
          <a:xfrm flipH="1" flipV="1">
            <a:off x="3725788" y="2555956"/>
            <a:ext cx="998613" cy="56525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line 5.92"/>
          <p:cNvCxnSpPr/>
          <p:nvPr/>
        </p:nvCxnSpPr>
        <p:spPr>
          <a:xfrm flipH="1" flipV="1">
            <a:off x="7662864" y="2289175"/>
            <a:ext cx="619125" cy="8858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line 5.3"/>
          <p:cNvCxnSpPr/>
          <p:nvPr/>
        </p:nvCxnSpPr>
        <p:spPr>
          <a:xfrm flipH="1">
            <a:off x="7653339" y="3175001"/>
            <a:ext cx="623887" cy="7477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line 5.3"/>
          <p:cNvCxnSpPr/>
          <p:nvPr/>
        </p:nvCxnSpPr>
        <p:spPr>
          <a:xfrm flipV="1">
            <a:off x="4231425" y="3130550"/>
            <a:ext cx="483451" cy="84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line 5.29"/>
          <p:cNvCxnSpPr/>
          <p:nvPr/>
        </p:nvCxnSpPr>
        <p:spPr>
          <a:xfrm flipH="1" flipV="1">
            <a:off x="7605714" y="1908175"/>
            <a:ext cx="804171" cy="5346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line 5.2"/>
          <p:cNvCxnSpPr/>
          <p:nvPr/>
        </p:nvCxnSpPr>
        <p:spPr>
          <a:xfrm flipH="1">
            <a:off x="5029200" y="1733326"/>
            <a:ext cx="651024" cy="6987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line 5.2"/>
          <p:cNvCxnSpPr/>
          <p:nvPr/>
        </p:nvCxnSpPr>
        <p:spPr>
          <a:xfrm flipV="1">
            <a:off x="6693695" y="4813300"/>
            <a:ext cx="847725" cy="419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line 5.0"/>
          <p:cNvCxnSpPr/>
          <p:nvPr/>
        </p:nvCxnSpPr>
        <p:spPr>
          <a:xfrm flipH="1">
            <a:off x="7537848" y="3917951"/>
            <a:ext cx="113903" cy="91411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line 4.8"/>
          <p:cNvCxnSpPr/>
          <p:nvPr/>
        </p:nvCxnSpPr>
        <p:spPr>
          <a:xfrm flipH="1">
            <a:off x="8420102" y="3965576"/>
            <a:ext cx="95249" cy="866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line 4.8"/>
          <p:cNvCxnSpPr/>
          <p:nvPr/>
        </p:nvCxnSpPr>
        <p:spPr>
          <a:xfrm>
            <a:off x="7541419" y="4818064"/>
            <a:ext cx="881062" cy="9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line 4.8"/>
          <p:cNvCxnSpPr/>
          <p:nvPr/>
        </p:nvCxnSpPr>
        <p:spPr>
          <a:xfrm>
            <a:off x="7648576" y="3925095"/>
            <a:ext cx="878681" cy="404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line 4.72"/>
          <p:cNvCxnSpPr/>
          <p:nvPr/>
        </p:nvCxnSpPr>
        <p:spPr>
          <a:xfrm flipH="1" flipV="1">
            <a:off x="6824663" y="2055814"/>
            <a:ext cx="833438" cy="2286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line 4.6"/>
          <p:cNvCxnSpPr/>
          <p:nvPr/>
        </p:nvCxnSpPr>
        <p:spPr>
          <a:xfrm>
            <a:off x="8281989" y="3175000"/>
            <a:ext cx="244785" cy="7922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line 4.6"/>
          <p:cNvCxnSpPr/>
          <p:nvPr/>
        </p:nvCxnSpPr>
        <p:spPr>
          <a:xfrm>
            <a:off x="4327526" y="1984375"/>
            <a:ext cx="701675" cy="450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line 4.5"/>
          <p:cNvCxnSpPr/>
          <p:nvPr/>
        </p:nvCxnSpPr>
        <p:spPr>
          <a:xfrm flipH="1">
            <a:off x="3727451" y="1987550"/>
            <a:ext cx="603251" cy="5651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line 4.32"/>
          <p:cNvCxnSpPr/>
          <p:nvPr/>
        </p:nvCxnSpPr>
        <p:spPr>
          <a:xfrm flipH="1">
            <a:off x="6834189" y="1917700"/>
            <a:ext cx="776287" cy="133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line 4.3"/>
          <p:cNvCxnSpPr/>
          <p:nvPr/>
        </p:nvCxnSpPr>
        <p:spPr>
          <a:xfrm flipV="1">
            <a:off x="3951800" y="3127375"/>
            <a:ext cx="772601" cy="1066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line 4.3"/>
          <p:cNvCxnSpPr/>
          <p:nvPr/>
        </p:nvCxnSpPr>
        <p:spPr>
          <a:xfrm>
            <a:off x="3956051" y="3238501"/>
            <a:ext cx="282575" cy="739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line 4.2"/>
          <p:cNvCxnSpPr/>
          <p:nvPr/>
        </p:nvCxnSpPr>
        <p:spPr>
          <a:xfrm flipV="1">
            <a:off x="4719916" y="2422525"/>
            <a:ext cx="309284" cy="6997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line 4.17"/>
          <p:cNvCxnSpPr/>
          <p:nvPr/>
        </p:nvCxnSpPr>
        <p:spPr>
          <a:xfrm flipH="1" flipV="1">
            <a:off x="7653338" y="2289176"/>
            <a:ext cx="749492" cy="1430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line 4.1"/>
          <p:cNvCxnSpPr/>
          <p:nvPr/>
        </p:nvCxnSpPr>
        <p:spPr>
          <a:xfrm>
            <a:off x="3727450" y="2546350"/>
            <a:ext cx="234950" cy="704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line 4.1"/>
          <p:cNvCxnSpPr/>
          <p:nvPr/>
        </p:nvCxnSpPr>
        <p:spPr>
          <a:xfrm flipH="1">
            <a:off x="8285144" y="2434432"/>
            <a:ext cx="118288" cy="737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line 3.1"/>
          <p:cNvCxnSpPr/>
          <p:nvPr/>
        </p:nvCxnSpPr>
        <p:spPr>
          <a:xfrm flipH="1">
            <a:off x="4093369" y="3967957"/>
            <a:ext cx="145256" cy="5429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line 2.07"/>
          <p:cNvCxnSpPr/>
          <p:nvPr/>
        </p:nvCxnSpPr>
        <p:spPr>
          <a:xfrm flipH="1" flipV="1">
            <a:off x="7610476" y="1912939"/>
            <a:ext cx="52389" cy="3762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661291" y="24878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53000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09243" y="166831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58246" y="198928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36409" y="185212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450579" y="389728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46782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21086" y="51665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73732" y="49490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25207" y="44375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93820" y="3178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81205" y="385311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71142" y="390276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208702" y="311034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581205" y="22245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4747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49123" y="30625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58887" y="19207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324731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16200000">
            <a:off x="3399099" y="4788017"/>
            <a:ext cx="0" cy="900545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>
            <a:off x="3399098" y="3323995"/>
            <a:ext cx="0" cy="900545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>
            <a:off x="2441356" y="4506999"/>
            <a:ext cx="1463501" cy="0"/>
          </a:xfrm>
          <a:prstGeom prst="line">
            <a:avLst/>
          </a:prstGeom>
          <a:ln w="22225">
            <a:solidFill>
              <a:schemeClr val="accent4">
                <a:lumMod val="7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697900" y="4216146"/>
                <a:ext cx="5279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</m:oMath>
                  </m:oMathPara>
                </a14:m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900" y="4216146"/>
                <a:ext cx="527901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609600" y="354158"/>
            <a:ext cx="967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 nearby points.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66623" y="2634646"/>
                <a:ext cx="188300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1. Choose a distance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23" y="2634646"/>
                <a:ext cx="1883009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5825" t="-5732" r="-100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609600" y="5334000"/>
            <a:ext cx="1097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glow rad="1270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Problem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glow rad="1270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 graph captures connectivity, but ignores higher-order features, such as holes.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144000" y="2224578"/>
                <a:ext cx="245812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80000"/>
                        </a:prstClr>
                      </a:glo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2. Connect pairs of points that are no further apart than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glow rad="101600">
                            <a:prstClr val="white">
                              <a:alpha val="80000"/>
                            </a:prstClr>
                          </a:glo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80000"/>
                        </a:prstClr>
                      </a:glo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101600">
                      <a:prstClr val="white">
                        <a:alpha val="80000"/>
                      </a:prst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2224578"/>
                <a:ext cx="2458128" cy="2246769"/>
              </a:xfrm>
              <a:prstGeom prst="rect">
                <a:avLst/>
              </a:prstGeom>
              <a:blipFill rotWithShape="0">
                <a:blip r:embed="rId4"/>
                <a:stretch>
                  <a:fillRect l="-2481" t="-4891" r="-6203" b="-9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38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38" grpId="0" animBg="1"/>
      <p:bldP spid="37" grpId="0" animBg="1"/>
      <p:bldP spid="39" grpId="0" animBg="1"/>
      <p:bldP spid="36" grpId="0" animBg="1"/>
      <p:bldP spid="35" grpId="0" animBg="1"/>
      <p:bldP spid="34" grpId="0" animBg="1"/>
      <p:bldP spid="3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50" grpId="0"/>
      <p:bldP spid="47" grpId="0"/>
      <p:bldP spid="4" grpId="0"/>
      <p:bldP spid="48" grpId="0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2174" y="2057400"/>
            <a:ext cx="3771900" cy="3017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510" y="2057401"/>
            <a:ext cx="3803314" cy="283464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022504" y="2865121"/>
            <a:ext cx="1759296" cy="1097280"/>
          </a:xfrm>
          <a:prstGeom prst="rightArrow">
            <a:avLst>
              <a:gd name="adj1" fmla="val 40840"/>
              <a:gd name="adj2" fmla="val 50000"/>
            </a:avLst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869" y="77557"/>
            <a:ext cx="5750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Application: Neuroscience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1206266"/>
            <a:ext cx="1097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98 people had magnetic resonance angiography (MRA) scans of their brains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4876800"/>
            <a:ext cx="109728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each scan was extracted a 3-dimensional tree structure representing the arteries in the brain. </a:t>
            </a:r>
            <a:r>
              <a:rPr kumimoji="0" lang="de-DE" sz="3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Bendich et al. analyzed the trees using persistent homology.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45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6904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Sublevel-Set Persistence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759178" y="1536857"/>
            <a:ext cx="2992239" cy="4167805"/>
            <a:chOff x="6759178" y="1536857"/>
            <a:chExt cx="2992239" cy="4167805"/>
          </a:xfrm>
        </p:grpSpPr>
        <p:cxnSp>
          <p:nvCxnSpPr>
            <p:cNvPr id="5" name="Straight Connector 4"/>
            <p:cNvCxnSpPr/>
            <p:nvPr/>
          </p:nvCxnSpPr>
          <p:spPr>
            <a:xfrm flipH="1" flipV="1">
              <a:off x="6825906" y="5105400"/>
              <a:ext cx="230876" cy="533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7341163" y="1600200"/>
              <a:ext cx="495300" cy="1209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825906" y="4648200"/>
              <a:ext cx="25672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074463" y="3962400"/>
              <a:ext cx="152400" cy="685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7036363" y="3544506"/>
              <a:ext cx="181428" cy="4178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7036363" y="3121324"/>
              <a:ext cx="0" cy="4219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848590" y="2458056"/>
              <a:ext cx="102502" cy="4006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951092" y="1981200"/>
              <a:ext cx="85271" cy="4768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036363" y="1710570"/>
              <a:ext cx="304800" cy="280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7836463" y="1600200"/>
              <a:ext cx="533398" cy="381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8369861" y="1976362"/>
              <a:ext cx="109199" cy="5037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8290034" y="2475289"/>
              <a:ext cx="189026" cy="5311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923547" y="3006417"/>
              <a:ext cx="366487" cy="6141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7932620" y="3620556"/>
              <a:ext cx="284843" cy="4942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8141263" y="4100890"/>
              <a:ext cx="76200" cy="4783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7920370" y="4579254"/>
              <a:ext cx="220891" cy="5261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7760263" y="5105400"/>
              <a:ext cx="160107" cy="533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290034" y="3006417"/>
              <a:ext cx="113393" cy="4940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404956" y="3505200"/>
              <a:ext cx="262164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8668254" y="3332312"/>
              <a:ext cx="360653" cy="4776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8984339" y="2809267"/>
              <a:ext cx="49949" cy="5230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8976060" y="2458056"/>
              <a:ext cx="232003" cy="3559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9436664" y="2514602"/>
              <a:ext cx="264946" cy="3197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9489958" y="2834351"/>
              <a:ext cx="200647" cy="6436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9471814" y="3478021"/>
              <a:ext cx="18144" cy="6477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6848590" y="2851802"/>
              <a:ext cx="187773" cy="2772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9208063" y="2463724"/>
              <a:ext cx="228600" cy="508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9391079" y="4124099"/>
              <a:ext cx="80735" cy="5833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9324976" y="4655102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9413082" y="4060980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9427369" y="3419233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9623401" y="2768206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9370219" y="2454826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9146382" y="2397676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8922544" y="2721526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8974724" y="3266811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8601075" y="3743083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8340328" y="3443046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8223647" y="2951318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7864078" y="3544250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8153400" y="4041931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8078391" y="4514609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7860507" y="5037293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7689057" y="5576646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6996479" y="5567361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6759178" y="5044437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7005637" y="4599143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7159228" y="3902628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6972300" y="3476385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6967537" y="3078716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6786458" y="2797472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6885384" y="2402441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6969919" y="1933335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7273528" y="1658301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7771209" y="1536857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8305800" y="1916666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8414146" y="2411966"/>
              <a:ext cx="128016" cy="128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09600" y="2355150"/>
                <a:ext cx="5029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be the subgraph of all vertices and edges at height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355150"/>
                <a:ext cx="5029200" cy="954107"/>
              </a:xfrm>
              <a:prstGeom prst="rect">
                <a:avLst/>
              </a:prstGeom>
              <a:blipFill>
                <a:blip r:embed="rId2"/>
                <a:stretch>
                  <a:fillRect l="-1697" t="-5732" r="-1818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09600" y="3733800"/>
                <a:ext cx="502590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Track the connectivity of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𝐺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increases.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733800"/>
                <a:ext cx="5025908" cy="954107"/>
              </a:xfrm>
              <a:prstGeom prst="rect">
                <a:avLst/>
              </a:prstGeom>
              <a:blipFill>
                <a:blip r:embed="rId3"/>
                <a:stretch>
                  <a:fillRect l="-1456" t="-6410" r="-3034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Connector 77"/>
          <p:cNvCxnSpPr/>
          <p:nvPr/>
        </p:nvCxnSpPr>
        <p:spPr>
          <a:xfrm flipH="1" flipV="1">
            <a:off x="6825797" y="5104278"/>
            <a:ext cx="230876" cy="533400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7341054" y="1599078"/>
            <a:ext cx="495300" cy="120954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6825797" y="4647078"/>
            <a:ext cx="256720" cy="457200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7074354" y="3961278"/>
            <a:ext cx="152400" cy="685800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7036254" y="3543384"/>
            <a:ext cx="181428" cy="417894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7036254" y="3120202"/>
            <a:ext cx="0" cy="421976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6848481" y="2456934"/>
            <a:ext cx="102502" cy="400650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6950983" y="1980078"/>
            <a:ext cx="85271" cy="476856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7036254" y="1709448"/>
            <a:ext cx="304800" cy="280458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7836354" y="1599078"/>
            <a:ext cx="533398" cy="381000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8369752" y="1975240"/>
            <a:ext cx="109199" cy="503765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8289925" y="2474167"/>
            <a:ext cx="189026" cy="531128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7923438" y="3005295"/>
            <a:ext cx="366487" cy="614139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7932511" y="3619434"/>
            <a:ext cx="284843" cy="494244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8141154" y="4099768"/>
            <a:ext cx="76200" cy="478364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7920261" y="4578132"/>
            <a:ext cx="220891" cy="526146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7760154" y="5104278"/>
            <a:ext cx="160107" cy="533400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8289925" y="3005295"/>
            <a:ext cx="113393" cy="494089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8404847" y="3504078"/>
            <a:ext cx="262164" cy="304800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8668145" y="3331190"/>
            <a:ext cx="360653" cy="477688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 flipV="1">
            <a:off x="8984230" y="2808145"/>
            <a:ext cx="49949" cy="523045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8975951" y="2456934"/>
            <a:ext cx="232003" cy="355974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 flipV="1">
            <a:off x="9436555" y="2513480"/>
            <a:ext cx="264946" cy="319749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>
            <a:off x="9489849" y="2833229"/>
            <a:ext cx="200647" cy="643669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9471705" y="3476899"/>
            <a:ext cx="18144" cy="647700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6848481" y="2850680"/>
            <a:ext cx="187773" cy="277236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9207954" y="2462602"/>
            <a:ext cx="228600" cy="50876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>
            <a:off x="9390970" y="4122977"/>
            <a:ext cx="80735" cy="583367"/>
          </a:xfrm>
          <a:prstGeom prst="lin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al 136"/>
          <p:cNvSpPr/>
          <p:nvPr/>
        </p:nvSpPr>
        <p:spPr>
          <a:xfrm>
            <a:off x="9324867" y="4653980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9412973" y="4059858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9427260" y="3418111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9623292" y="2767084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9370110" y="2453704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9146273" y="2396554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8922435" y="2720404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8974615" y="3265689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8600966" y="3741961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8340219" y="3441924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8223538" y="2950196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7863969" y="3543128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8153291" y="4040809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8078282" y="4513487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7860398" y="5036171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7688948" y="5575524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6996370" y="5566239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6759069" y="5043315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7005528" y="4598021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7159119" y="3901506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6972191" y="3475263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6967428" y="3077594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6786349" y="2796350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6885275" y="2401319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6969810" y="1932213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7273419" y="1657179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7771100" y="1535735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8305691" y="1915544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8414037" y="2410844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318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10515600" y="914400"/>
            <a:ext cx="0" cy="4789140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V="1">
            <a:off x="10744200" y="1599078"/>
            <a:ext cx="0" cy="4104462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V="1">
            <a:off x="11201400" y="3005295"/>
            <a:ext cx="0" cy="856126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V="1">
            <a:off x="10972800" y="2410844"/>
            <a:ext cx="0" cy="2315194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134600" y="838200"/>
            <a:ext cx="144780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869" y="77557"/>
            <a:ext cx="5750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Application: Neuroscience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6385560" y="5943600"/>
            <a:ext cx="3749040" cy="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373233" y="5754941"/>
                <a:ext cx="7419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064A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064A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064A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3233" y="5754941"/>
                <a:ext cx="74193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75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0104 -0.73334 " pathEditMode="relative" rAng="0" ptsTypes="AA">
                                      <p:cBhvr>
                                        <p:cTn id="3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666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5E-6 -0.73379 " pathEditMode="relative" rAng="0" ptsTypes="AA">
                                      <p:cBhvr>
                                        <p:cTn id="36" dur="1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69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29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9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53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53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75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75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762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762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762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764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764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3" grpId="0"/>
      <p:bldP spid="64" grpId="0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3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340120" y="5072653"/>
            <a:ext cx="3298679" cy="685800"/>
            <a:chOff x="2340120" y="5334000"/>
            <a:chExt cx="3298679" cy="6858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340120" y="6019800"/>
              <a:ext cx="285071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367270" y="5921826"/>
              <a:ext cx="814489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720215" y="5823855"/>
              <a:ext cx="393670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344656" y="5529942"/>
              <a:ext cx="190047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4634263" y="5334000"/>
              <a:ext cx="190047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2828813" y="5725884"/>
              <a:ext cx="2809986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3018861" y="5627913"/>
              <a:ext cx="1330331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602577" y="5431971"/>
              <a:ext cx="542992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107"/>
          <p:cNvSpPr/>
          <p:nvPr/>
        </p:nvSpPr>
        <p:spPr>
          <a:xfrm>
            <a:off x="626162" y="4996453"/>
            <a:ext cx="5465075" cy="872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9238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Thickening Persistence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869" y="77557"/>
            <a:ext cx="5750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Application: Neuroscience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600" y="2133600"/>
                <a:ext cx="5029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be the union of balls of radius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centered at each vertex.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133600"/>
                <a:ext cx="5029200" cy="954107"/>
              </a:xfrm>
              <a:prstGeom prst="rect">
                <a:avLst/>
              </a:prstGeom>
              <a:blipFill>
                <a:blip r:embed="rId2"/>
                <a:stretch>
                  <a:fillRect l="-970" t="-5732" r="-218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600" y="3283650"/>
                <a:ext cx="5029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Track the holes in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increases.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283650"/>
                <a:ext cx="5029200" cy="954107"/>
              </a:xfrm>
              <a:prstGeom prst="rect">
                <a:avLst/>
              </a:prstGeom>
              <a:blipFill>
                <a:blip r:embed="rId3"/>
                <a:stretch>
                  <a:fillRect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10053543" y="4655102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0141649" y="4060980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0155936" y="3419233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0351968" y="2768206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098786" y="2454826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9874949" y="2397676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9651111" y="2721526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9703291" y="3266811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9329642" y="3743083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9068895" y="3443046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8952214" y="2951318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8592645" y="3544250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8881967" y="4041931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8806958" y="4514609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8589074" y="5037293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8417624" y="5576646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725046" y="5567361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487745" y="5044437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734204" y="4599143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887795" y="3902628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700867" y="3476385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7696104" y="3078716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515025" y="2797472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7613951" y="2402441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7698486" y="1933335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8002095" y="1658301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8499776" y="1536857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9034367" y="1916666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9142713" y="2411966"/>
            <a:ext cx="128016" cy="1280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867654" y="4465723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9945617" y="3871601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9959904" y="3249335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0155936" y="2580330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9902754" y="2266950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9678917" y="2209800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9462374" y="2533650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9514554" y="3070624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9133610" y="3545280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8872863" y="3245243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8756182" y="2754706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8396613" y="3346447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8696078" y="3852552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8621069" y="4325230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8403185" y="4847914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8231735" y="5387267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7539157" y="5377982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7301856" y="4852676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7548315" y="4409764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7691763" y="3708398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7504835" y="3282155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7500072" y="2884486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7318993" y="2603242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7417919" y="2213062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7502454" y="1743956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7806063" y="1468922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8303744" y="1347478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8838335" y="1716481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8946681" y="2211781"/>
            <a:ext cx="512064" cy="512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09600" y="5827509"/>
            <a:ext cx="5525281" cy="152401"/>
            <a:chOff x="609600" y="6088856"/>
            <a:chExt cx="5525281" cy="15240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09600" y="6172200"/>
              <a:ext cx="5525281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09600" y="6088856"/>
              <a:ext cx="0" cy="152401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3350418" y="6088856"/>
              <a:ext cx="0" cy="152401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6091237" y="6088856"/>
              <a:ext cx="0" cy="152401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4720827" y="6088856"/>
              <a:ext cx="0" cy="152401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1980009" y="6088856"/>
              <a:ext cx="0" cy="152401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" name="Straight Connector 103"/>
          <p:cNvCxnSpPr/>
          <p:nvPr/>
        </p:nvCxnSpPr>
        <p:spPr>
          <a:xfrm flipH="1" flipV="1">
            <a:off x="600739" y="4648200"/>
            <a:ext cx="8861" cy="1364698"/>
          </a:xfrm>
          <a:prstGeom prst="line">
            <a:avLst/>
          </a:prstGeom>
          <a:ln w="254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17836" y="5987053"/>
            <a:ext cx="5871694" cy="400110"/>
            <a:chOff x="417836" y="6196014"/>
            <a:chExt cx="5871694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17836" y="6196014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836" y="6196014"/>
                  <a:ext cx="385041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1789499" y="6196014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9499" y="6196014"/>
                  <a:ext cx="385041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3161162" y="6196014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1162" y="6196014"/>
                  <a:ext cx="385041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4532825" y="6196014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2825" y="6196014"/>
                  <a:ext cx="385041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5904489" y="6196014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4489" y="6196014"/>
                  <a:ext cx="385041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16636" y="4575981"/>
                <a:ext cx="7419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064A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064A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064A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36" y="4575981"/>
                <a:ext cx="741934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06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0.45039 2.22222E-6 " pathEditMode="relative" rAng="0" ptsTypes="AA">
                                      <p:cBhvr>
                                        <p:cTn id="35" dur="1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1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0.44948 -4.07407E-6 " pathEditMode="relative" rAng="0" ptsTypes="AA">
                                      <p:cBhvr>
                                        <p:cTn id="37" dur="1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74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3000" fill="hold"/>
                                        <p:tgtEl>
                                          <p:spTgt spid="4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3000" fill="hold"/>
                                        <p:tgtEl>
                                          <p:spTgt spid="4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3000" fill="hold"/>
                                        <p:tgtEl>
                                          <p:spTgt spid="4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3000" fill="hold"/>
                                        <p:tgtEl>
                                          <p:spTgt spid="4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3000" fill="hold"/>
                                        <p:tgtEl>
                                          <p:spTgt spid="4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3000" fill="hold"/>
                                        <p:tgtEl>
                                          <p:spTgt spid="4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3000" fill="hold"/>
                                        <p:tgtEl>
                                          <p:spTgt spid="4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3000" fill="hold"/>
                                        <p:tgtEl>
                                          <p:spTgt spid="4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3000" fill="hold"/>
                                        <p:tgtEl>
                                          <p:spTgt spid="4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3000" fill="hold"/>
                                        <p:tgtEl>
                                          <p:spTgt spid="4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3000" fill="hold"/>
                                        <p:tgtEl>
                                          <p:spTgt spid="5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3000" fill="hold"/>
                                        <p:tgtEl>
                                          <p:spTgt spid="5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3000" fill="hold"/>
                                        <p:tgtEl>
                                          <p:spTgt spid="5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3000" fill="hold"/>
                                        <p:tgtEl>
                                          <p:spTgt spid="5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3000" fill="hold"/>
                                        <p:tgtEl>
                                          <p:spTgt spid="5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3000" fill="hold"/>
                                        <p:tgtEl>
                                          <p:spTgt spid="5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3000" fill="hold"/>
                                        <p:tgtEl>
                                          <p:spTgt spid="5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3000" fill="hold"/>
                                        <p:tgtEl>
                                          <p:spTgt spid="5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3000" fill="hold"/>
                                        <p:tgtEl>
                                          <p:spTgt spid="5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3000" fill="hold"/>
                                        <p:tgtEl>
                                          <p:spTgt spid="5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3000" fill="hold"/>
                                        <p:tgtEl>
                                          <p:spTgt spid="6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3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3000" fill="hold"/>
                                        <p:tgtEl>
                                          <p:spTgt spid="6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3000" fill="hold"/>
                                        <p:tgtEl>
                                          <p:spTgt spid="6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3000" fill="hold"/>
                                        <p:tgtEl>
                                          <p:spTgt spid="6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3000" fill="hold"/>
                                        <p:tgtEl>
                                          <p:spTgt spid="6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3000" fill="hold"/>
                                        <p:tgtEl>
                                          <p:spTgt spid="6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3000" fill="hold"/>
                                        <p:tgtEl>
                                          <p:spTgt spid="6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3000" fill="hold"/>
                                        <p:tgtEl>
                                          <p:spTgt spid="6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55" dur="9000" fill="hold"/>
                                        <p:tgtEl>
                                          <p:spTgt spid="36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57" dur="9000" fill="hold"/>
                                        <p:tgtEl>
                                          <p:spTgt spid="37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59" dur="9000" fill="hold"/>
                                        <p:tgtEl>
                                          <p:spTgt spid="38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61" dur="9000" fill="hold"/>
                                        <p:tgtEl>
                                          <p:spTgt spid="39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63" dur="9000" fill="hold"/>
                                        <p:tgtEl>
                                          <p:spTgt spid="69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65" dur="9000" fill="hold"/>
                                        <p:tgtEl>
                                          <p:spTgt spid="70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67" dur="9000" fill="hold"/>
                                        <p:tgtEl>
                                          <p:spTgt spid="71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69" dur="9000" fill="hold"/>
                                        <p:tgtEl>
                                          <p:spTgt spid="72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71" dur="9000" fill="hold"/>
                                        <p:tgtEl>
                                          <p:spTgt spid="73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73" dur="9000" fill="hold"/>
                                        <p:tgtEl>
                                          <p:spTgt spid="74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75" dur="9000" fill="hold"/>
                                        <p:tgtEl>
                                          <p:spTgt spid="75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77" dur="9000" fill="hold"/>
                                        <p:tgtEl>
                                          <p:spTgt spid="76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79" dur="9000" fill="hold"/>
                                        <p:tgtEl>
                                          <p:spTgt spid="77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1" dur="9000" fill="hold"/>
                                        <p:tgtEl>
                                          <p:spTgt spid="78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3" dur="9000" fill="hold"/>
                                        <p:tgtEl>
                                          <p:spTgt spid="79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5" dur="9000" fill="hold"/>
                                        <p:tgtEl>
                                          <p:spTgt spid="80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7" dur="9000" fill="hold"/>
                                        <p:tgtEl>
                                          <p:spTgt spid="81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9" dur="9000" fill="hold"/>
                                        <p:tgtEl>
                                          <p:spTgt spid="82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1" dur="9000" fill="hold"/>
                                        <p:tgtEl>
                                          <p:spTgt spid="83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3" dur="9000" fill="hold"/>
                                        <p:tgtEl>
                                          <p:spTgt spid="84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5" dur="9000" fill="hold"/>
                                        <p:tgtEl>
                                          <p:spTgt spid="85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7" dur="9000" fill="hold"/>
                                        <p:tgtEl>
                                          <p:spTgt spid="86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9" dur="9000" fill="hold"/>
                                        <p:tgtEl>
                                          <p:spTgt spid="87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201" dur="9000" fill="hold"/>
                                        <p:tgtEl>
                                          <p:spTgt spid="88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203" dur="9000" fill="hold"/>
                                        <p:tgtEl>
                                          <p:spTgt spid="89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205" dur="9000" fill="hold"/>
                                        <p:tgtEl>
                                          <p:spTgt spid="90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207" dur="9000" fill="hold"/>
                                        <p:tgtEl>
                                          <p:spTgt spid="91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209" dur="9000" fill="hold"/>
                                        <p:tgtEl>
                                          <p:spTgt spid="92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211" dur="9000" fill="hold"/>
                                        <p:tgtEl>
                                          <p:spTgt spid="93"/>
                                        </p:tgtEl>
                                      </p:cBhvr>
                                      <p:by x="325000" y="3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7" grpId="0"/>
      <p:bldP spid="8" grpId="0"/>
      <p:bldP spid="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10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869" y="77557"/>
            <a:ext cx="5750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Application: Neuroscience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017" y="1066800"/>
            <a:ext cx="7132320" cy="2513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017" y="3784012"/>
            <a:ext cx="7132320" cy="2498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4998" y="2764592"/>
            <a:ext cx="2790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24-year-old brain: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3890307"/>
            <a:ext cx="2790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68-year-old brain: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00800" y="2824789"/>
                <a:ext cx="1008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Dgm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824789"/>
                <a:ext cx="1008546" cy="461665"/>
              </a:xfrm>
              <a:prstGeom prst="rect">
                <a:avLst/>
              </a:prstGeom>
              <a:blipFill>
                <a:blip r:embed="rId4"/>
                <a:stretch>
                  <a:fillRect l="-121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00800" y="5558135"/>
                <a:ext cx="1008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Dgm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558135"/>
                <a:ext cx="1008546" cy="461665"/>
              </a:xfrm>
              <a:prstGeom prst="rect">
                <a:avLst/>
              </a:prstGeom>
              <a:blipFill>
                <a:blip r:embed="rId5"/>
                <a:stretch>
                  <a:fillRect l="-1212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439400" y="5558135"/>
                <a:ext cx="1001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Dgm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400" y="5558135"/>
                <a:ext cx="1001428" cy="461665"/>
              </a:xfrm>
              <a:prstGeom prst="rect">
                <a:avLst/>
              </a:prstGeom>
              <a:blipFill>
                <a:blip r:embed="rId6"/>
                <a:stretch>
                  <a:fillRect l="-1220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439400" y="2824789"/>
                <a:ext cx="1001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Dgm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400" y="2824789"/>
                <a:ext cx="1001428" cy="461665"/>
              </a:xfrm>
              <a:prstGeom prst="rect">
                <a:avLst/>
              </a:prstGeom>
              <a:blipFill>
                <a:blip r:embed="rId7"/>
                <a:stretch>
                  <a:fillRect l="-122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09600" y="1195785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Persistence diagrams by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Bendich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246837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869" y="77557"/>
            <a:ext cx="5750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Application: Neuroscience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017" y="1066800"/>
            <a:ext cx="7132320" cy="2513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017" y="3784012"/>
            <a:ext cx="7132320" cy="2498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00800" y="2824789"/>
                <a:ext cx="1008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Dgm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824789"/>
                <a:ext cx="1008546" cy="461665"/>
              </a:xfrm>
              <a:prstGeom prst="rect">
                <a:avLst/>
              </a:prstGeom>
              <a:blipFill>
                <a:blip r:embed="rId4"/>
                <a:stretch>
                  <a:fillRect l="-121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00800" y="5558135"/>
                <a:ext cx="1008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Dgm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558135"/>
                <a:ext cx="1008546" cy="461665"/>
              </a:xfrm>
              <a:prstGeom prst="rect">
                <a:avLst/>
              </a:prstGeom>
              <a:blipFill>
                <a:blip r:embed="rId5"/>
                <a:stretch>
                  <a:fillRect l="-1212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439400" y="5558135"/>
                <a:ext cx="1001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Dgm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400" y="5558135"/>
                <a:ext cx="1001428" cy="461665"/>
              </a:xfrm>
              <a:prstGeom prst="rect">
                <a:avLst/>
              </a:prstGeom>
              <a:blipFill>
                <a:blip r:embed="rId6"/>
                <a:stretch>
                  <a:fillRect l="-1220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439400" y="2824789"/>
                <a:ext cx="1001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Dgm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400" y="2824789"/>
                <a:ext cx="1001428" cy="461665"/>
              </a:xfrm>
              <a:prstGeom prst="rect">
                <a:avLst/>
              </a:prstGeom>
              <a:blipFill>
                <a:blip r:embed="rId7"/>
                <a:stretch>
                  <a:fillRect l="-122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56496" y="2275976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Persistence features are correlated with age.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0296" y="4033897"/>
            <a:ext cx="365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Length of 28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longest bar is most strongly correlated with age.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6859" t="2745" r="3001"/>
          <a:stretch/>
        </p:blipFill>
        <p:spPr>
          <a:xfrm>
            <a:off x="4446016" y="982784"/>
            <a:ext cx="7194359" cy="8313616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603983" y="1396425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Findings</a:t>
            </a:r>
          </a:p>
        </p:txBody>
      </p:sp>
    </p:spTree>
    <p:extLst>
      <p:ext uri="{BB962C8B-B14F-4D97-AF65-F5344CB8AC3E}">
        <p14:creationId xmlns:p14="http://schemas.microsoft.com/office/powerpoint/2010/main" val="44120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869" y="77557"/>
            <a:ext cx="7545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Application: Structure of Materials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94" y="3893798"/>
            <a:ext cx="5760720" cy="2396133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295400"/>
            <a:ext cx="5760720" cy="2357229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928098"/>
            <a:ext cx="5760720" cy="2327531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8" name="TextBox 7"/>
          <p:cNvSpPr txBox="1"/>
          <p:nvPr/>
        </p:nvSpPr>
        <p:spPr>
          <a:xfrm>
            <a:off x="609600" y="137160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Yasu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Hiraoka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 studied the topological structure of atoms in silica glass.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5777959"/>
            <a:ext cx="1053494" cy="400110"/>
          </a:xfrm>
          <a:prstGeom prst="rect">
            <a:avLst/>
          </a:prstGeom>
          <a:solidFill>
            <a:srgbClr val="0096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Crystal</a:t>
            </a:r>
          </a:p>
        </p:txBody>
      </p:sp>
    </p:spTree>
    <p:extLst>
      <p:ext uri="{BB962C8B-B14F-4D97-AF65-F5344CB8AC3E}">
        <p14:creationId xmlns:p14="http://schemas.microsoft.com/office/powerpoint/2010/main" val="41533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869" y="77557"/>
            <a:ext cx="7545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Application: Structure of Materials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83391"/>
            <a:ext cx="4419600" cy="34722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066800"/>
            <a:ext cx="638986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9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869" y="77557"/>
            <a:ext cx="7545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Application: Structure of Materials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0"/>
            <a:ext cx="10668000" cy="10072672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663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600200"/>
            <a:ext cx="396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Persistence barcodes are stable with respect to perturbations of the data.  </a:t>
            </a:r>
          </a:p>
        </p:txBody>
      </p:sp>
      <p:sp>
        <p:nvSpPr>
          <p:cNvPr id="11" name="point 19"/>
          <p:cNvSpPr/>
          <p:nvPr/>
        </p:nvSpPr>
        <p:spPr>
          <a:xfrm>
            <a:off x="5943600" y="213706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oint 18"/>
          <p:cNvSpPr/>
          <p:nvPr/>
        </p:nvSpPr>
        <p:spPr>
          <a:xfrm>
            <a:off x="7235309" y="201329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oint 17"/>
          <p:cNvSpPr/>
          <p:nvPr/>
        </p:nvSpPr>
        <p:spPr>
          <a:xfrm>
            <a:off x="7891552" y="131757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point 16"/>
          <p:cNvSpPr/>
          <p:nvPr/>
        </p:nvSpPr>
        <p:spPr>
          <a:xfrm>
            <a:off x="9040555" y="163853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point 15"/>
          <p:cNvSpPr/>
          <p:nvPr/>
        </p:nvSpPr>
        <p:spPr>
          <a:xfrm>
            <a:off x="9818718" y="15013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point 14"/>
          <p:cNvSpPr/>
          <p:nvPr/>
        </p:nvSpPr>
        <p:spPr>
          <a:xfrm>
            <a:off x="10732888" y="354653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point 13"/>
          <p:cNvSpPr/>
          <p:nvPr/>
        </p:nvSpPr>
        <p:spPr>
          <a:xfrm>
            <a:off x="9750138" y="440551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oint 12"/>
          <p:cNvSpPr/>
          <p:nvPr/>
        </p:nvSpPr>
        <p:spPr>
          <a:xfrm>
            <a:off x="8903395" y="481584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point 11"/>
          <p:cNvSpPr/>
          <p:nvPr/>
        </p:nvSpPr>
        <p:spPr>
          <a:xfrm>
            <a:off x="7556041" y="45983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point 10"/>
          <p:cNvSpPr/>
          <p:nvPr/>
        </p:nvSpPr>
        <p:spPr>
          <a:xfrm>
            <a:off x="6307516" y="408675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point 9"/>
          <p:cNvSpPr/>
          <p:nvPr/>
        </p:nvSpPr>
        <p:spPr>
          <a:xfrm>
            <a:off x="6176129" y="28281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point 8"/>
          <p:cNvSpPr/>
          <p:nvPr/>
        </p:nvSpPr>
        <p:spPr>
          <a:xfrm>
            <a:off x="9863514" y="3502371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point 7"/>
          <p:cNvSpPr/>
          <p:nvPr/>
        </p:nvSpPr>
        <p:spPr>
          <a:xfrm>
            <a:off x="6453451" y="355201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point 6"/>
          <p:cNvSpPr/>
          <p:nvPr/>
        </p:nvSpPr>
        <p:spPr>
          <a:xfrm>
            <a:off x="10491011" y="275959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point 5"/>
          <p:cNvSpPr/>
          <p:nvPr/>
        </p:nvSpPr>
        <p:spPr>
          <a:xfrm>
            <a:off x="9863514" y="187383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point 4"/>
          <p:cNvSpPr/>
          <p:nvPr/>
        </p:nvSpPr>
        <p:spPr>
          <a:xfrm>
            <a:off x="10629788" y="440551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point 3"/>
          <p:cNvSpPr/>
          <p:nvPr/>
        </p:nvSpPr>
        <p:spPr>
          <a:xfrm>
            <a:off x="6931432" y="271179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point 2"/>
          <p:cNvSpPr/>
          <p:nvPr/>
        </p:nvSpPr>
        <p:spPr>
          <a:xfrm>
            <a:off x="6541196" y="156995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point 1"/>
          <p:cNvSpPr/>
          <p:nvPr/>
        </p:nvSpPr>
        <p:spPr>
          <a:xfrm>
            <a:off x="10607040" y="201329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0" name="persistence bar 1"/>
          <p:cNvCxnSpPr/>
          <p:nvPr/>
        </p:nvCxnSpPr>
        <p:spPr>
          <a:xfrm>
            <a:off x="5450959" y="5991220"/>
            <a:ext cx="91440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ersistence bar 2"/>
          <p:cNvCxnSpPr/>
          <p:nvPr/>
        </p:nvCxnSpPr>
        <p:spPr>
          <a:xfrm>
            <a:off x="5635109" y="5780544"/>
            <a:ext cx="73025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ersistence bar 3a"/>
          <p:cNvCxnSpPr/>
          <p:nvPr/>
        </p:nvCxnSpPr>
        <p:spPr>
          <a:xfrm>
            <a:off x="6778109" y="5569743"/>
            <a:ext cx="246888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ersistence bar 3b"/>
          <p:cNvCxnSpPr/>
          <p:nvPr/>
        </p:nvCxnSpPr>
        <p:spPr>
          <a:xfrm>
            <a:off x="7006709" y="5569743"/>
            <a:ext cx="1847088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ersistence bar 3c"/>
          <p:cNvCxnSpPr/>
          <p:nvPr/>
        </p:nvCxnSpPr>
        <p:spPr>
          <a:xfrm>
            <a:off x="8838684" y="5569743"/>
            <a:ext cx="2099112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horizontal axis"/>
          <p:cNvCxnSpPr/>
          <p:nvPr/>
        </p:nvCxnSpPr>
        <p:spPr>
          <a:xfrm>
            <a:off x="4419600" y="6172200"/>
            <a:ext cx="7162800" cy="0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tical axis"/>
          <p:cNvCxnSpPr/>
          <p:nvPr/>
        </p:nvCxnSpPr>
        <p:spPr>
          <a:xfrm>
            <a:off x="4419600" y="5441154"/>
            <a:ext cx="0" cy="731047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6869" y="77557"/>
            <a:ext cx="1930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Stability</a:t>
            </a:r>
          </a:p>
        </p:txBody>
      </p:sp>
    </p:spTree>
    <p:extLst>
      <p:ext uri="{BB962C8B-B14F-4D97-AF65-F5344CB8AC3E}">
        <p14:creationId xmlns:p14="http://schemas.microsoft.com/office/powerpoint/2010/main" val="269632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600200"/>
            <a:ext cx="396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Persistence barcodes are stable with respect to perturbations of the data.  </a:t>
            </a:r>
          </a:p>
        </p:txBody>
      </p:sp>
      <p:sp>
        <p:nvSpPr>
          <p:cNvPr id="11" name="point 19"/>
          <p:cNvSpPr/>
          <p:nvPr/>
        </p:nvSpPr>
        <p:spPr>
          <a:xfrm>
            <a:off x="6035040" y="213706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oint 18"/>
          <p:cNvSpPr/>
          <p:nvPr/>
        </p:nvSpPr>
        <p:spPr>
          <a:xfrm>
            <a:off x="7235309" y="1966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oint 17"/>
          <p:cNvSpPr/>
          <p:nvPr/>
        </p:nvSpPr>
        <p:spPr>
          <a:xfrm>
            <a:off x="7940040" y="137256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point 16"/>
          <p:cNvSpPr/>
          <p:nvPr/>
        </p:nvSpPr>
        <p:spPr>
          <a:xfrm>
            <a:off x="8991600" y="1585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point 15"/>
          <p:cNvSpPr/>
          <p:nvPr/>
        </p:nvSpPr>
        <p:spPr>
          <a:xfrm>
            <a:off x="9753600" y="15013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point 14"/>
          <p:cNvSpPr/>
          <p:nvPr/>
        </p:nvSpPr>
        <p:spPr>
          <a:xfrm>
            <a:off x="10759440" y="354653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point 13"/>
          <p:cNvSpPr/>
          <p:nvPr/>
        </p:nvSpPr>
        <p:spPr>
          <a:xfrm>
            <a:off x="9677400" y="442056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oint 12"/>
          <p:cNvSpPr/>
          <p:nvPr/>
        </p:nvSpPr>
        <p:spPr>
          <a:xfrm>
            <a:off x="8839200" y="481584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point 11"/>
          <p:cNvSpPr/>
          <p:nvPr/>
        </p:nvSpPr>
        <p:spPr>
          <a:xfrm>
            <a:off x="7635240" y="45577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point 10"/>
          <p:cNvSpPr/>
          <p:nvPr/>
        </p:nvSpPr>
        <p:spPr>
          <a:xfrm>
            <a:off x="6307516" y="419196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point 9"/>
          <p:cNvSpPr/>
          <p:nvPr/>
        </p:nvSpPr>
        <p:spPr>
          <a:xfrm>
            <a:off x="6035040" y="289656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point 8"/>
          <p:cNvSpPr/>
          <p:nvPr/>
        </p:nvSpPr>
        <p:spPr>
          <a:xfrm>
            <a:off x="9829800" y="34147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point 7"/>
          <p:cNvSpPr/>
          <p:nvPr/>
        </p:nvSpPr>
        <p:spPr>
          <a:xfrm>
            <a:off x="6400800" y="355201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point 6"/>
          <p:cNvSpPr/>
          <p:nvPr/>
        </p:nvSpPr>
        <p:spPr>
          <a:xfrm>
            <a:off x="10491011" y="282036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point 5"/>
          <p:cNvSpPr/>
          <p:nvPr/>
        </p:nvSpPr>
        <p:spPr>
          <a:xfrm>
            <a:off x="9921240" y="187383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point 4"/>
          <p:cNvSpPr/>
          <p:nvPr/>
        </p:nvSpPr>
        <p:spPr>
          <a:xfrm>
            <a:off x="10683240" y="442056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point 3"/>
          <p:cNvSpPr/>
          <p:nvPr/>
        </p:nvSpPr>
        <p:spPr>
          <a:xfrm>
            <a:off x="6931432" y="274416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point 2"/>
          <p:cNvSpPr/>
          <p:nvPr/>
        </p:nvSpPr>
        <p:spPr>
          <a:xfrm>
            <a:off x="6568440" y="167736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point 1"/>
          <p:cNvSpPr/>
          <p:nvPr/>
        </p:nvSpPr>
        <p:spPr>
          <a:xfrm>
            <a:off x="10683240" y="205836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0" name="persistence bar 1"/>
          <p:cNvCxnSpPr/>
          <p:nvPr/>
        </p:nvCxnSpPr>
        <p:spPr>
          <a:xfrm>
            <a:off x="5410200" y="5991220"/>
            <a:ext cx="91440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ersistence bar 2"/>
          <p:cNvCxnSpPr/>
          <p:nvPr/>
        </p:nvCxnSpPr>
        <p:spPr>
          <a:xfrm>
            <a:off x="5635109" y="5780544"/>
            <a:ext cx="765691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ersistence bar 3c"/>
          <p:cNvCxnSpPr/>
          <p:nvPr/>
        </p:nvCxnSpPr>
        <p:spPr>
          <a:xfrm>
            <a:off x="6740604" y="5569743"/>
            <a:ext cx="4232196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horizontal axis"/>
          <p:cNvCxnSpPr/>
          <p:nvPr/>
        </p:nvCxnSpPr>
        <p:spPr>
          <a:xfrm>
            <a:off x="4419600" y="6172200"/>
            <a:ext cx="7162800" cy="0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tical axis"/>
          <p:cNvCxnSpPr/>
          <p:nvPr/>
        </p:nvCxnSpPr>
        <p:spPr>
          <a:xfrm>
            <a:off x="4419600" y="5441154"/>
            <a:ext cx="0" cy="731047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6869" y="77557"/>
            <a:ext cx="1930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Stability</a:t>
            </a:r>
          </a:p>
        </p:txBody>
      </p:sp>
    </p:spTree>
    <p:extLst>
      <p:ext uri="{BB962C8B-B14F-4D97-AF65-F5344CB8AC3E}">
        <p14:creationId xmlns:p14="http://schemas.microsoft.com/office/powerpoint/2010/main" val="75337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7654648" y="168250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538619" y="242282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913603" y="153292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866326" y="116537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90932" y="130253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946303" y="10056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946096" y="447983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362267" y="37721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986183" y="239729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230880" y="250992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97746" y="405848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999106" y="182487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608093" y="426232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08202" y="323611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595947" y="125984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293757" y="1701221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911122" y="3161466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780496" y="321104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677279" y="4063390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riangles 7.89"/>
          <p:cNvSpPr/>
          <p:nvPr/>
        </p:nvSpPr>
        <p:spPr>
          <a:xfrm>
            <a:off x="7619624" y="1912112"/>
            <a:ext cx="784910" cy="12494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818443 w 981783"/>
              <a:gd name="connsiteY0" fmla="*/ 1185143 h 1185143"/>
              <a:gd name="connsiteX1" fmla="*/ 0 w 981783"/>
              <a:gd name="connsiteY1" fmla="*/ 891456 h 1185143"/>
              <a:gd name="connsiteX2" fmla="*/ 118292 w 981783"/>
              <a:gd name="connsiteY2" fmla="*/ 0 h 1185143"/>
              <a:gd name="connsiteX3" fmla="*/ 981783 w 981783"/>
              <a:gd name="connsiteY3" fmla="*/ 38968 h 1185143"/>
              <a:gd name="connsiteX4" fmla="*/ 818443 w 981783"/>
              <a:gd name="connsiteY4" fmla="*/ 1185143 h 1185143"/>
              <a:gd name="connsiteX0" fmla="*/ 818443 w 936539"/>
              <a:gd name="connsiteY0" fmla="*/ 1185143 h 1185143"/>
              <a:gd name="connsiteX1" fmla="*/ 0 w 936539"/>
              <a:gd name="connsiteY1" fmla="*/ 891456 h 1185143"/>
              <a:gd name="connsiteX2" fmla="*/ 118292 w 936539"/>
              <a:gd name="connsiteY2" fmla="*/ 0 h 1185143"/>
              <a:gd name="connsiteX3" fmla="*/ 936539 w 936539"/>
              <a:gd name="connsiteY3" fmla="*/ 460450 h 1185143"/>
              <a:gd name="connsiteX4" fmla="*/ 818443 w 936539"/>
              <a:gd name="connsiteY4" fmla="*/ 1185143 h 1185143"/>
              <a:gd name="connsiteX0" fmla="*/ 818443 w 936539"/>
              <a:gd name="connsiteY0" fmla="*/ 1249437 h 1249437"/>
              <a:gd name="connsiteX1" fmla="*/ 0 w 936539"/>
              <a:gd name="connsiteY1" fmla="*/ 955750 h 1249437"/>
              <a:gd name="connsiteX2" fmla="*/ 151629 w 936539"/>
              <a:gd name="connsiteY2" fmla="*/ 0 h 1249437"/>
              <a:gd name="connsiteX3" fmla="*/ 936539 w 936539"/>
              <a:gd name="connsiteY3" fmla="*/ 524744 h 1249437"/>
              <a:gd name="connsiteX4" fmla="*/ 818443 w 936539"/>
              <a:gd name="connsiteY4" fmla="*/ 1249437 h 1249437"/>
              <a:gd name="connsiteX0" fmla="*/ 666814 w 784910"/>
              <a:gd name="connsiteY0" fmla="*/ 1249437 h 1249437"/>
              <a:gd name="connsiteX1" fmla="*/ 36490 w 784910"/>
              <a:gd name="connsiteY1" fmla="*/ 372344 h 1249437"/>
              <a:gd name="connsiteX2" fmla="*/ 0 w 784910"/>
              <a:gd name="connsiteY2" fmla="*/ 0 h 1249437"/>
              <a:gd name="connsiteX3" fmla="*/ 784910 w 784910"/>
              <a:gd name="connsiteY3" fmla="*/ 524744 h 1249437"/>
              <a:gd name="connsiteX4" fmla="*/ 666814 w 784910"/>
              <a:gd name="connsiteY4" fmla="*/ 1249437 h 124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910" h="1249437">
                <a:moveTo>
                  <a:pt x="666814" y="1249437"/>
                </a:moveTo>
                <a:lnTo>
                  <a:pt x="36490" y="372344"/>
                </a:lnTo>
                <a:lnTo>
                  <a:pt x="0" y="0"/>
                </a:lnTo>
                <a:lnTo>
                  <a:pt x="784910" y="524744"/>
                </a:lnTo>
                <a:lnTo>
                  <a:pt x="666814" y="12494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riangle 7.5"/>
          <p:cNvSpPr/>
          <p:nvPr/>
        </p:nvSpPr>
        <p:spPr>
          <a:xfrm>
            <a:off x="4338459" y="1725518"/>
            <a:ext cx="1358814" cy="7080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1373101"/>
              <a:gd name="connsiteY0" fmla="*/ 508000 h 508000"/>
              <a:gd name="connsiteX1" fmla="*/ 0 w 1373101"/>
              <a:gd name="connsiteY1" fmla="*/ 273844 h 508000"/>
              <a:gd name="connsiteX2" fmla="*/ 1373101 w 1373101"/>
              <a:gd name="connsiteY2" fmla="*/ 0 h 508000"/>
              <a:gd name="connsiteX3" fmla="*/ 843843 w 1373101"/>
              <a:gd name="connsiteY3" fmla="*/ 508000 h 508000"/>
              <a:gd name="connsiteX0" fmla="*/ 698587 w 1373101"/>
              <a:gd name="connsiteY0" fmla="*/ 708025 h 708025"/>
              <a:gd name="connsiteX1" fmla="*/ 0 w 1373101"/>
              <a:gd name="connsiteY1" fmla="*/ 273844 h 708025"/>
              <a:gd name="connsiteX2" fmla="*/ 1373101 w 1373101"/>
              <a:gd name="connsiteY2" fmla="*/ 0 h 708025"/>
              <a:gd name="connsiteX3" fmla="*/ 698587 w 1373101"/>
              <a:gd name="connsiteY3" fmla="*/ 708025 h 708025"/>
              <a:gd name="connsiteX0" fmla="*/ 684300 w 1358814"/>
              <a:gd name="connsiteY0" fmla="*/ 708025 h 708025"/>
              <a:gd name="connsiteX1" fmla="*/ 0 w 1358814"/>
              <a:gd name="connsiteY1" fmla="*/ 266700 h 708025"/>
              <a:gd name="connsiteX2" fmla="*/ 1358814 w 1358814"/>
              <a:gd name="connsiteY2" fmla="*/ 0 h 708025"/>
              <a:gd name="connsiteX3" fmla="*/ 684300 w 1358814"/>
              <a:gd name="connsiteY3" fmla="*/ 708025 h 70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8814" h="708025">
                <a:moveTo>
                  <a:pt x="684300" y="708025"/>
                </a:moveTo>
                <a:lnTo>
                  <a:pt x="0" y="266700"/>
                </a:lnTo>
                <a:lnTo>
                  <a:pt x="1358814" y="0"/>
                </a:lnTo>
                <a:lnTo>
                  <a:pt x="684300" y="708025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triangles 7.3"/>
          <p:cNvSpPr/>
          <p:nvPr/>
        </p:nvSpPr>
        <p:spPr>
          <a:xfrm>
            <a:off x="3734910" y="2440710"/>
            <a:ext cx="1287609" cy="79258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  <a:gd name="connsiteX0" fmla="*/ 1291518 w 1301811"/>
              <a:gd name="connsiteY0" fmla="*/ 925513 h 925513"/>
              <a:gd name="connsiteX1" fmla="*/ 0 w 1301811"/>
              <a:gd name="connsiteY1" fmla="*/ 554038 h 925513"/>
              <a:gd name="connsiteX2" fmla="*/ 597608 w 1301811"/>
              <a:gd name="connsiteY2" fmla="*/ 0 h 925513"/>
              <a:gd name="connsiteX3" fmla="*/ 1301811 w 1301811"/>
              <a:gd name="connsiteY3" fmla="*/ 435350 h 925513"/>
              <a:gd name="connsiteX4" fmla="*/ 1291518 w 1301811"/>
              <a:gd name="connsiteY4" fmla="*/ 925513 h 925513"/>
              <a:gd name="connsiteX0" fmla="*/ 774787 w 785080"/>
              <a:gd name="connsiteY0" fmla="*/ 925513 h 1030288"/>
              <a:gd name="connsiteX1" fmla="*/ 0 w 785080"/>
              <a:gd name="connsiteY1" fmla="*/ 1030288 h 1030288"/>
              <a:gd name="connsiteX2" fmla="*/ 80877 w 785080"/>
              <a:gd name="connsiteY2" fmla="*/ 0 h 1030288"/>
              <a:gd name="connsiteX3" fmla="*/ 785080 w 785080"/>
              <a:gd name="connsiteY3" fmla="*/ 435350 h 1030288"/>
              <a:gd name="connsiteX4" fmla="*/ 774787 w 785080"/>
              <a:gd name="connsiteY4" fmla="*/ 925513 h 1030288"/>
              <a:gd name="connsiteX0" fmla="*/ 993947 w 1004240"/>
              <a:gd name="connsiteY0" fmla="*/ 577851 h 682626"/>
              <a:gd name="connsiteX1" fmla="*/ 219160 w 1004240"/>
              <a:gd name="connsiteY1" fmla="*/ 682626 h 682626"/>
              <a:gd name="connsiteX2" fmla="*/ 0 w 1004240"/>
              <a:gd name="connsiteY2" fmla="*/ 0 h 682626"/>
              <a:gd name="connsiteX3" fmla="*/ 1004240 w 1004240"/>
              <a:gd name="connsiteY3" fmla="*/ 87688 h 682626"/>
              <a:gd name="connsiteX4" fmla="*/ 993947 w 1004240"/>
              <a:gd name="connsiteY4" fmla="*/ 577851 h 682626"/>
              <a:gd name="connsiteX0" fmla="*/ 993947 w 993947"/>
              <a:gd name="connsiteY0" fmla="*/ 1133100 h 1237875"/>
              <a:gd name="connsiteX1" fmla="*/ 219160 w 993947"/>
              <a:gd name="connsiteY1" fmla="*/ 1237875 h 1237875"/>
              <a:gd name="connsiteX2" fmla="*/ 0 w 993947"/>
              <a:gd name="connsiteY2" fmla="*/ 555249 h 1237875"/>
              <a:gd name="connsiteX3" fmla="*/ 597046 w 993947"/>
              <a:gd name="connsiteY3" fmla="*/ 0 h 1237875"/>
              <a:gd name="connsiteX4" fmla="*/ 993947 w 993947"/>
              <a:gd name="connsiteY4" fmla="*/ 1133100 h 1237875"/>
              <a:gd name="connsiteX0" fmla="*/ 993947 w 1282846"/>
              <a:gd name="connsiteY0" fmla="*/ 690187 h 794962"/>
              <a:gd name="connsiteX1" fmla="*/ 219160 w 1282846"/>
              <a:gd name="connsiteY1" fmla="*/ 794962 h 794962"/>
              <a:gd name="connsiteX2" fmla="*/ 0 w 1282846"/>
              <a:gd name="connsiteY2" fmla="*/ 112336 h 794962"/>
              <a:gd name="connsiteX3" fmla="*/ 1282846 w 1282846"/>
              <a:gd name="connsiteY3" fmla="*/ 0 h 794962"/>
              <a:gd name="connsiteX4" fmla="*/ 993947 w 1282846"/>
              <a:gd name="connsiteY4" fmla="*/ 690187 h 794962"/>
              <a:gd name="connsiteX0" fmla="*/ 993947 w 1280465"/>
              <a:gd name="connsiteY0" fmla="*/ 678281 h 783056"/>
              <a:gd name="connsiteX1" fmla="*/ 219160 w 1280465"/>
              <a:gd name="connsiteY1" fmla="*/ 783056 h 783056"/>
              <a:gd name="connsiteX2" fmla="*/ 0 w 1280465"/>
              <a:gd name="connsiteY2" fmla="*/ 100430 h 783056"/>
              <a:gd name="connsiteX3" fmla="*/ 1280465 w 1280465"/>
              <a:gd name="connsiteY3" fmla="*/ 0 h 783056"/>
              <a:gd name="connsiteX4" fmla="*/ 993947 w 1280465"/>
              <a:gd name="connsiteY4" fmla="*/ 678281 h 783056"/>
              <a:gd name="connsiteX0" fmla="*/ 1001091 w 1287609"/>
              <a:gd name="connsiteY0" fmla="*/ 678281 h 783056"/>
              <a:gd name="connsiteX1" fmla="*/ 226304 w 1287609"/>
              <a:gd name="connsiteY1" fmla="*/ 783056 h 783056"/>
              <a:gd name="connsiteX2" fmla="*/ 0 w 1287609"/>
              <a:gd name="connsiteY2" fmla="*/ 114718 h 783056"/>
              <a:gd name="connsiteX3" fmla="*/ 1287609 w 1287609"/>
              <a:gd name="connsiteY3" fmla="*/ 0 h 783056"/>
              <a:gd name="connsiteX4" fmla="*/ 1001091 w 1287609"/>
              <a:gd name="connsiteY4" fmla="*/ 678281 h 783056"/>
              <a:gd name="connsiteX0" fmla="*/ 989184 w 1287609"/>
              <a:gd name="connsiteY0" fmla="*/ 683044 h 783056"/>
              <a:gd name="connsiteX1" fmla="*/ 226304 w 1287609"/>
              <a:gd name="connsiteY1" fmla="*/ 783056 h 783056"/>
              <a:gd name="connsiteX2" fmla="*/ 0 w 1287609"/>
              <a:gd name="connsiteY2" fmla="*/ 114718 h 783056"/>
              <a:gd name="connsiteX3" fmla="*/ 1287609 w 1287609"/>
              <a:gd name="connsiteY3" fmla="*/ 0 h 783056"/>
              <a:gd name="connsiteX4" fmla="*/ 989184 w 1287609"/>
              <a:gd name="connsiteY4" fmla="*/ 683044 h 783056"/>
              <a:gd name="connsiteX0" fmla="*/ 989184 w 1287609"/>
              <a:gd name="connsiteY0" fmla="*/ 683044 h 792581"/>
              <a:gd name="connsiteX1" fmla="*/ 226304 w 1287609"/>
              <a:gd name="connsiteY1" fmla="*/ 792581 h 792581"/>
              <a:gd name="connsiteX2" fmla="*/ 0 w 1287609"/>
              <a:gd name="connsiteY2" fmla="*/ 114718 h 792581"/>
              <a:gd name="connsiteX3" fmla="*/ 1287609 w 1287609"/>
              <a:gd name="connsiteY3" fmla="*/ 0 h 792581"/>
              <a:gd name="connsiteX4" fmla="*/ 989184 w 1287609"/>
              <a:gd name="connsiteY4" fmla="*/ 683044 h 79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609" h="792581">
                <a:moveTo>
                  <a:pt x="989184" y="683044"/>
                </a:moveTo>
                <a:lnTo>
                  <a:pt x="226304" y="792581"/>
                </a:lnTo>
                <a:lnTo>
                  <a:pt x="0" y="114718"/>
                </a:lnTo>
                <a:lnTo>
                  <a:pt x="1287609" y="0"/>
                </a:lnTo>
                <a:lnTo>
                  <a:pt x="989184" y="68304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triangles 7.2"/>
          <p:cNvSpPr/>
          <p:nvPr/>
        </p:nvSpPr>
        <p:spPr>
          <a:xfrm>
            <a:off x="7539336" y="3916865"/>
            <a:ext cx="981783" cy="906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83" h="906537">
                <a:moveTo>
                  <a:pt x="885118" y="906537"/>
                </a:moveTo>
                <a:lnTo>
                  <a:pt x="0" y="891456"/>
                </a:lnTo>
                <a:lnTo>
                  <a:pt x="118292" y="0"/>
                </a:lnTo>
                <a:lnTo>
                  <a:pt x="981783" y="38968"/>
                </a:lnTo>
                <a:lnTo>
                  <a:pt x="885118" y="906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triangles 7.1"/>
          <p:cNvSpPr/>
          <p:nvPr/>
        </p:nvSpPr>
        <p:spPr>
          <a:xfrm>
            <a:off x="3732469" y="1997144"/>
            <a:ext cx="1301811" cy="11279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11" h="1127919">
                <a:moveTo>
                  <a:pt x="996243" y="1127919"/>
                </a:moveTo>
                <a:lnTo>
                  <a:pt x="0" y="554038"/>
                </a:lnTo>
                <a:lnTo>
                  <a:pt x="597608" y="0"/>
                </a:lnTo>
                <a:lnTo>
                  <a:pt x="1301811" y="435350"/>
                </a:lnTo>
                <a:lnTo>
                  <a:pt x="996243" y="11279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triangles 7.1"/>
          <p:cNvSpPr/>
          <p:nvPr/>
        </p:nvSpPr>
        <p:spPr>
          <a:xfrm>
            <a:off x="3734561" y="1998463"/>
            <a:ext cx="993947" cy="12378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  <a:gd name="connsiteX0" fmla="*/ 1291518 w 1301811"/>
              <a:gd name="connsiteY0" fmla="*/ 925513 h 925513"/>
              <a:gd name="connsiteX1" fmla="*/ 0 w 1301811"/>
              <a:gd name="connsiteY1" fmla="*/ 554038 h 925513"/>
              <a:gd name="connsiteX2" fmla="*/ 597608 w 1301811"/>
              <a:gd name="connsiteY2" fmla="*/ 0 h 925513"/>
              <a:gd name="connsiteX3" fmla="*/ 1301811 w 1301811"/>
              <a:gd name="connsiteY3" fmla="*/ 435350 h 925513"/>
              <a:gd name="connsiteX4" fmla="*/ 1291518 w 1301811"/>
              <a:gd name="connsiteY4" fmla="*/ 925513 h 925513"/>
              <a:gd name="connsiteX0" fmla="*/ 774787 w 785080"/>
              <a:gd name="connsiteY0" fmla="*/ 925513 h 1030288"/>
              <a:gd name="connsiteX1" fmla="*/ 0 w 785080"/>
              <a:gd name="connsiteY1" fmla="*/ 1030288 h 1030288"/>
              <a:gd name="connsiteX2" fmla="*/ 80877 w 785080"/>
              <a:gd name="connsiteY2" fmla="*/ 0 h 1030288"/>
              <a:gd name="connsiteX3" fmla="*/ 785080 w 785080"/>
              <a:gd name="connsiteY3" fmla="*/ 435350 h 1030288"/>
              <a:gd name="connsiteX4" fmla="*/ 774787 w 785080"/>
              <a:gd name="connsiteY4" fmla="*/ 925513 h 1030288"/>
              <a:gd name="connsiteX0" fmla="*/ 993947 w 1004240"/>
              <a:gd name="connsiteY0" fmla="*/ 577851 h 682626"/>
              <a:gd name="connsiteX1" fmla="*/ 219160 w 1004240"/>
              <a:gd name="connsiteY1" fmla="*/ 682626 h 682626"/>
              <a:gd name="connsiteX2" fmla="*/ 0 w 1004240"/>
              <a:gd name="connsiteY2" fmla="*/ 0 h 682626"/>
              <a:gd name="connsiteX3" fmla="*/ 1004240 w 1004240"/>
              <a:gd name="connsiteY3" fmla="*/ 87688 h 682626"/>
              <a:gd name="connsiteX4" fmla="*/ 993947 w 1004240"/>
              <a:gd name="connsiteY4" fmla="*/ 577851 h 682626"/>
              <a:gd name="connsiteX0" fmla="*/ 993947 w 993947"/>
              <a:gd name="connsiteY0" fmla="*/ 1133100 h 1237875"/>
              <a:gd name="connsiteX1" fmla="*/ 219160 w 993947"/>
              <a:gd name="connsiteY1" fmla="*/ 1237875 h 1237875"/>
              <a:gd name="connsiteX2" fmla="*/ 0 w 993947"/>
              <a:gd name="connsiteY2" fmla="*/ 555249 h 1237875"/>
              <a:gd name="connsiteX3" fmla="*/ 597046 w 993947"/>
              <a:gd name="connsiteY3" fmla="*/ 0 h 1237875"/>
              <a:gd name="connsiteX4" fmla="*/ 993947 w 993947"/>
              <a:gd name="connsiteY4" fmla="*/ 1133100 h 123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947" h="1237875">
                <a:moveTo>
                  <a:pt x="993947" y="1133100"/>
                </a:moveTo>
                <a:lnTo>
                  <a:pt x="219160" y="1237875"/>
                </a:lnTo>
                <a:lnTo>
                  <a:pt x="0" y="555249"/>
                </a:lnTo>
                <a:lnTo>
                  <a:pt x="597046" y="0"/>
                </a:lnTo>
                <a:lnTo>
                  <a:pt x="993947" y="113310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triangle 7.0"/>
          <p:cNvSpPr/>
          <p:nvPr/>
        </p:nvSpPr>
        <p:spPr>
          <a:xfrm>
            <a:off x="3961510" y="3233880"/>
            <a:ext cx="273758" cy="128508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608893 w 784933"/>
              <a:gd name="connsiteY0" fmla="*/ 727869 h 727869"/>
              <a:gd name="connsiteX1" fmla="*/ 0 w 784933"/>
              <a:gd name="connsiteY1" fmla="*/ 138113 h 727869"/>
              <a:gd name="connsiteX2" fmla="*/ 784933 w 784933"/>
              <a:gd name="connsiteY2" fmla="*/ 0 h 727869"/>
              <a:gd name="connsiteX3" fmla="*/ 608893 w 784933"/>
              <a:gd name="connsiteY3" fmla="*/ 727869 h 727869"/>
              <a:gd name="connsiteX0" fmla="*/ 608893 w 746833"/>
              <a:gd name="connsiteY0" fmla="*/ 589756 h 589756"/>
              <a:gd name="connsiteX1" fmla="*/ 0 w 746833"/>
              <a:gd name="connsiteY1" fmla="*/ 0 h 589756"/>
              <a:gd name="connsiteX2" fmla="*/ 746833 w 746833"/>
              <a:gd name="connsiteY2" fmla="*/ 61912 h 589756"/>
              <a:gd name="connsiteX3" fmla="*/ 608893 w 746833"/>
              <a:gd name="connsiteY3" fmla="*/ 589756 h 589756"/>
              <a:gd name="connsiteX0" fmla="*/ 135818 w 273758"/>
              <a:gd name="connsiteY0" fmla="*/ 1285081 h 1285081"/>
              <a:gd name="connsiteX1" fmla="*/ 0 w 273758"/>
              <a:gd name="connsiteY1" fmla="*/ 0 h 1285081"/>
              <a:gd name="connsiteX2" fmla="*/ 273758 w 273758"/>
              <a:gd name="connsiteY2" fmla="*/ 757237 h 1285081"/>
              <a:gd name="connsiteX3" fmla="*/ 135818 w 273758"/>
              <a:gd name="connsiteY3" fmla="*/ 1285081 h 12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58" h="1285081">
                <a:moveTo>
                  <a:pt x="135818" y="1285081"/>
                </a:moveTo>
                <a:lnTo>
                  <a:pt x="0" y="0"/>
                </a:lnTo>
                <a:lnTo>
                  <a:pt x="273758" y="757237"/>
                </a:lnTo>
                <a:lnTo>
                  <a:pt x="135818" y="1285081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triangles 6.6"/>
          <p:cNvSpPr/>
          <p:nvPr/>
        </p:nvSpPr>
        <p:spPr>
          <a:xfrm>
            <a:off x="3727390" y="1996148"/>
            <a:ext cx="1301811" cy="11279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11" h="1127919">
                <a:moveTo>
                  <a:pt x="996243" y="1127919"/>
                </a:moveTo>
                <a:lnTo>
                  <a:pt x="0" y="554038"/>
                </a:lnTo>
                <a:lnTo>
                  <a:pt x="597608" y="0"/>
                </a:lnTo>
                <a:lnTo>
                  <a:pt x="1301811" y="435350"/>
                </a:lnTo>
                <a:lnTo>
                  <a:pt x="996243" y="11279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triangles 6.6"/>
          <p:cNvSpPr/>
          <p:nvPr/>
        </p:nvSpPr>
        <p:spPr>
          <a:xfrm>
            <a:off x="7536634" y="3926922"/>
            <a:ext cx="981783" cy="906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83" h="906537">
                <a:moveTo>
                  <a:pt x="885118" y="906537"/>
                </a:moveTo>
                <a:lnTo>
                  <a:pt x="0" y="891456"/>
                </a:lnTo>
                <a:lnTo>
                  <a:pt x="118292" y="0"/>
                </a:lnTo>
                <a:lnTo>
                  <a:pt x="981783" y="38968"/>
                </a:lnTo>
                <a:lnTo>
                  <a:pt x="885118" y="906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triangle 6.3"/>
          <p:cNvSpPr/>
          <p:nvPr/>
        </p:nvSpPr>
        <p:spPr>
          <a:xfrm>
            <a:off x="3723365" y="2550501"/>
            <a:ext cx="1008235" cy="6873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39093 w 939093"/>
              <a:gd name="connsiteY0" fmla="*/ 419894 h 419894"/>
              <a:gd name="connsiteX1" fmla="*/ 0 w 939093"/>
              <a:gd name="connsiteY1" fmla="*/ 138113 h 419894"/>
              <a:gd name="connsiteX2" fmla="*/ 784933 w 939093"/>
              <a:gd name="connsiteY2" fmla="*/ 0 h 419894"/>
              <a:gd name="connsiteX3" fmla="*/ 939093 w 939093"/>
              <a:gd name="connsiteY3" fmla="*/ 419894 h 419894"/>
              <a:gd name="connsiteX0" fmla="*/ 758118 w 758118"/>
              <a:gd name="connsiteY0" fmla="*/ 419894 h 534988"/>
              <a:gd name="connsiteX1" fmla="*/ 0 w 758118"/>
              <a:gd name="connsiteY1" fmla="*/ 534988 h 534988"/>
              <a:gd name="connsiteX2" fmla="*/ 603958 w 758118"/>
              <a:gd name="connsiteY2" fmla="*/ 0 h 534988"/>
              <a:gd name="connsiteX3" fmla="*/ 758118 w 758118"/>
              <a:gd name="connsiteY3" fmla="*/ 419894 h 534988"/>
              <a:gd name="connsiteX0" fmla="*/ 992360 w 992360"/>
              <a:gd name="connsiteY0" fmla="*/ 572294 h 687388"/>
              <a:gd name="connsiteX1" fmla="*/ 234242 w 992360"/>
              <a:gd name="connsiteY1" fmla="*/ 687388 h 687388"/>
              <a:gd name="connsiteX2" fmla="*/ 0 w 992360"/>
              <a:gd name="connsiteY2" fmla="*/ 0 h 687388"/>
              <a:gd name="connsiteX3" fmla="*/ 992360 w 992360"/>
              <a:gd name="connsiteY3" fmla="*/ 572294 h 687388"/>
              <a:gd name="connsiteX0" fmla="*/ 1008235 w 1008235"/>
              <a:gd name="connsiteY0" fmla="*/ 575469 h 687388"/>
              <a:gd name="connsiteX1" fmla="*/ 234242 w 1008235"/>
              <a:gd name="connsiteY1" fmla="*/ 687388 h 687388"/>
              <a:gd name="connsiteX2" fmla="*/ 0 w 1008235"/>
              <a:gd name="connsiteY2" fmla="*/ 0 h 687388"/>
              <a:gd name="connsiteX3" fmla="*/ 1008235 w 1008235"/>
              <a:gd name="connsiteY3" fmla="*/ 575469 h 68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235" h="687388">
                <a:moveTo>
                  <a:pt x="1008235" y="575469"/>
                </a:moveTo>
                <a:lnTo>
                  <a:pt x="234242" y="687388"/>
                </a:lnTo>
                <a:lnTo>
                  <a:pt x="0" y="0"/>
                </a:lnTo>
                <a:lnTo>
                  <a:pt x="1008235" y="5754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triangle 5.92"/>
          <p:cNvSpPr/>
          <p:nvPr/>
        </p:nvSpPr>
        <p:spPr>
          <a:xfrm>
            <a:off x="7665570" y="2290203"/>
            <a:ext cx="737308" cy="8882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64468 w 764468"/>
              <a:gd name="connsiteY0" fmla="*/ 675481 h 675481"/>
              <a:gd name="connsiteX1" fmla="*/ 0 w 764468"/>
              <a:gd name="connsiteY1" fmla="*/ 0 h 675481"/>
              <a:gd name="connsiteX2" fmla="*/ 705558 w 764468"/>
              <a:gd name="connsiteY2" fmla="*/ 303212 h 675481"/>
              <a:gd name="connsiteX3" fmla="*/ 764468 w 764468"/>
              <a:gd name="connsiteY3" fmla="*/ 675481 h 675481"/>
              <a:gd name="connsiteX0" fmla="*/ 764468 w 764468"/>
              <a:gd name="connsiteY0" fmla="*/ 675481 h 675481"/>
              <a:gd name="connsiteX1" fmla="*/ 0 w 764468"/>
              <a:gd name="connsiteY1" fmla="*/ 0 h 675481"/>
              <a:gd name="connsiteX2" fmla="*/ 737308 w 764468"/>
              <a:gd name="connsiteY2" fmla="*/ 134937 h 675481"/>
              <a:gd name="connsiteX3" fmla="*/ 764468 w 764468"/>
              <a:gd name="connsiteY3" fmla="*/ 675481 h 675481"/>
              <a:gd name="connsiteX0" fmla="*/ 618418 w 737308"/>
              <a:gd name="connsiteY0" fmla="*/ 888206 h 888206"/>
              <a:gd name="connsiteX1" fmla="*/ 0 w 737308"/>
              <a:gd name="connsiteY1" fmla="*/ 0 h 888206"/>
              <a:gd name="connsiteX2" fmla="*/ 737308 w 737308"/>
              <a:gd name="connsiteY2" fmla="*/ 134937 h 888206"/>
              <a:gd name="connsiteX3" fmla="*/ 618418 w 737308"/>
              <a:gd name="connsiteY3" fmla="*/ 888206 h 88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308" h="888206">
                <a:moveTo>
                  <a:pt x="618418" y="888206"/>
                </a:moveTo>
                <a:lnTo>
                  <a:pt x="0" y="0"/>
                </a:lnTo>
                <a:lnTo>
                  <a:pt x="737308" y="134937"/>
                </a:lnTo>
                <a:lnTo>
                  <a:pt x="618418" y="8882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riangle 5.3"/>
          <p:cNvSpPr/>
          <p:nvPr/>
        </p:nvSpPr>
        <p:spPr>
          <a:xfrm>
            <a:off x="3959893" y="3131741"/>
            <a:ext cx="753183" cy="83899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93043 w 793043"/>
              <a:gd name="connsiteY0" fmla="*/ 427831 h 427831"/>
              <a:gd name="connsiteX1" fmla="*/ 0 w 793043"/>
              <a:gd name="connsiteY1" fmla="*/ 0 h 427831"/>
              <a:gd name="connsiteX2" fmla="*/ 734133 w 793043"/>
              <a:gd name="connsiteY2" fmla="*/ 55562 h 427831"/>
              <a:gd name="connsiteX3" fmla="*/ 793043 w 793043"/>
              <a:gd name="connsiteY3" fmla="*/ 427831 h 427831"/>
              <a:gd name="connsiteX0" fmla="*/ 793043 w 793043"/>
              <a:gd name="connsiteY0" fmla="*/ 534194 h 534194"/>
              <a:gd name="connsiteX1" fmla="*/ 0 w 793043"/>
              <a:gd name="connsiteY1" fmla="*/ 106363 h 534194"/>
              <a:gd name="connsiteX2" fmla="*/ 734133 w 793043"/>
              <a:gd name="connsiteY2" fmla="*/ 0 h 534194"/>
              <a:gd name="connsiteX3" fmla="*/ 793043 w 793043"/>
              <a:gd name="connsiteY3" fmla="*/ 534194 h 534194"/>
              <a:gd name="connsiteX0" fmla="*/ 272343 w 734133"/>
              <a:gd name="connsiteY0" fmla="*/ 838994 h 838994"/>
              <a:gd name="connsiteX1" fmla="*/ 0 w 734133"/>
              <a:gd name="connsiteY1" fmla="*/ 106363 h 838994"/>
              <a:gd name="connsiteX2" fmla="*/ 734133 w 734133"/>
              <a:gd name="connsiteY2" fmla="*/ 0 h 838994"/>
              <a:gd name="connsiteX3" fmla="*/ 272343 w 734133"/>
              <a:gd name="connsiteY3" fmla="*/ 838994 h 838994"/>
              <a:gd name="connsiteX0" fmla="*/ 272343 w 746833"/>
              <a:gd name="connsiteY0" fmla="*/ 838994 h 838994"/>
              <a:gd name="connsiteX1" fmla="*/ 0 w 746833"/>
              <a:gd name="connsiteY1" fmla="*/ 106363 h 838994"/>
              <a:gd name="connsiteX2" fmla="*/ 746833 w 746833"/>
              <a:gd name="connsiteY2" fmla="*/ 0 h 838994"/>
              <a:gd name="connsiteX3" fmla="*/ 272343 w 746833"/>
              <a:gd name="connsiteY3" fmla="*/ 838994 h 838994"/>
              <a:gd name="connsiteX0" fmla="*/ 278693 w 753183"/>
              <a:gd name="connsiteY0" fmla="*/ 838994 h 838994"/>
              <a:gd name="connsiteX1" fmla="*/ 0 w 753183"/>
              <a:gd name="connsiteY1" fmla="*/ 106363 h 838994"/>
              <a:gd name="connsiteX2" fmla="*/ 753183 w 753183"/>
              <a:gd name="connsiteY2" fmla="*/ 0 h 838994"/>
              <a:gd name="connsiteX3" fmla="*/ 278693 w 753183"/>
              <a:gd name="connsiteY3" fmla="*/ 838994 h 83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183" h="838994">
                <a:moveTo>
                  <a:pt x="278693" y="838994"/>
                </a:moveTo>
                <a:lnTo>
                  <a:pt x="0" y="106363"/>
                </a:lnTo>
                <a:lnTo>
                  <a:pt x="753183" y="0"/>
                </a:lnTo>
                <a:lnTo>
                  <a:pt x="278693" y="83899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riangle 5.3"/>
          <p:cNvSpPr/>
          <p:nvPr/>
        </p:nvSpPr>
        <p:spPr>
          <a:xfrm>
            <a:off x="7661890" y="3176671"/>
            <a:ext cx="875593" cy="7977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593" h="797719">
                <a:moveTo>
                  <a:pt x="875593" y="797719"/>
                </a:moveTo>
                <a:lnTo>
                  <a:pt x="0" y="747713"/>
                </a:lnTo>
                <a:lnTo>
                  <a:pt x="613483" y="0"/>
                </a:lnTo>
                <a:lnTo>
                  <a:pt x="875593" y="7977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riangle 5.29"/>
          <p:cNvSpPr/>
          <p:nvPr/>
        </p:nvSpPr>
        <p:spPr>
          <a:xfrm>
            <a:off x="7609743" y="1910273"/>
            <a:ext cx="795510" cy="52466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42243 w 742243"/>
              <a:gd name="connsiteY0" fmla="*/ 372269 h 372269"/>
              <a:gd name="connsiteX1" fmla="*/ 0 w 742243"/>
              <a:gd name="connsiteY1" fmla="*/ 220663 h 372269"/>
              <a:gd name="connsiteX2" fmla="*/ 683333 w 742243"/>
              <a:gd name="connsiteY2" fmla="*/ 0 h 372269"/>
              <a:gd name="connsiteX3" fmla="*/ 742243 w 742243"/>
              <a:gd name="connsiteY3" fmla="*/ 372269 h 372269"/>
              <a:gd name="connsiteX0" fmla="*/ 805035 w 805035"/>
              <a:gd name="connsiteY0" fmla="*/ 531019 h 531019"/>
              <a:gd name="connsiteX1" fmla="*/ 62792 w 805035"/>
              <a:gd name="connsiteY1" fmla="*/ 379413 h 531019"/>
              <a:gd name="connsiteX2" fmla="*/ 0 w 805035"/>
              <a:gd name="connsiteY2" fmla="*/ 0 h 531019"/>
              <a:gd name="connsiteX3" fmla="*/ 805035 w 805035"/>
              <a:gd name="connsiteY3" fmla="*/ 531019 h 531019"/>
              <a:gd name="connsiteX0" fmla="*/ 795510 w 795510"/>
              <a:gd name="connsiteY0" fmla="*/ 524669 h 524669"/>
              <a:gd name="connsiteX1" fmla="*/ 62792 w 795510"/>
              <a:gd name="connsiteY1" fmla="*/ 379413 h 524669"/>
              <a:gd name="connsiteX2" fmla="*/ 0 w 795510"/>
              <a:gd name="connsiteY2" fmla="*/ 0 h 524669"/>
              <a:gd name="connsiteX3" fmla="*/ 795510 w 795510"/>
              <a:gd name="connsiteY3" fmla="*/ 524669 h 52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510" h="524669">
                <a:moveTo>
                  <a:pt x="795510" y="524669"/>
                </a:moveTo>
                <a:lnTo>
                  <a:pt x="62792" y="379413"/>
                </a:lnTo>
                <a:lnTo>
                  <a:pt x="0" y="0"/>
                </a:lnTo>
                <a:lnTo>
                  <a:pt x="795510" y="5246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triangle 4.72"/>
          <p:cNvSpPr/>
          <p:nvPr/>
        </p:nvSpPr>
        <p:spPr>
          <a:xfrm>
            <a:off x="6828125" y="1913635"/>
            <a:ext cx="843843" cy="37226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43" h="372269">
                <a:moveTo>
                  <a:pt x="843843" y="372269"/>
                </a:moveTo>
                <a:lnTo>
                  <a:pt x="0" y="138113"/>
                </a:lnTo>
                <a:lnTo>
                  <a:pt x="784933" y="0"/>
                </a:lnTo>
                <a:lnTo>
                  <a:pt x="843843" y="3722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0" name="line 7.89"/>
          <p:cNvCxnSpPr/>
          <p:nvPr/>
        </p:nvCxnSpPr>
        <p:spPr>
          <a:xfrm flipH="1" flipV="1">
            <a:off x="7610475" y="1909159"/>
            <a:ext cx="666750" cy="12763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line 7.5"/>
          <p:cNvCxnSpPr/>
          <p:nvPr/>
        </p:nvCxnSpPr>
        <p:spPr>
          <a:xfrm flipH="1">
            <a:off x="4324950" y="1731993"/>
            <a:ext cx="1351951" cy="260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line 7.5"/>
          <p:cNvCxnSpPr/>
          <p:nvPr/>
        </p:nvCxnSpPr>
        <p:spPr>
          <a:xfrm>
            <a:off x="5338764" y="5019071"/>
            <a:ext cx="1354931" cy="214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line 7.4"/>
          <p:cNvCxnSpPr/>
          <p:nvPr/>
        </p:nvCxnSpPr>
        <p:spPr>
          <a:xfrm>
            <a:off x="4093370" y="4504722"/>
            <a:ext cx="1254919" cy="5167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line 7.3"/>
          <p:cNvCxnSpPr/>
          <p:nvPr/>
        </p:nvCxnSpPr>
        <p:spPr>
          <a:xfrm flipH="1">
            <a:off x="3964449" y="2437152"/>
            <a:ext cx="1058381" cy="80945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line 7.2"/>
          <p:cNvCxnSpPr/>
          <p:nvPr/>
        </p:nvCxnSpPr>
        <p:spPr>
          <a:xfrm flipV="1">
            <a:off x="7534010" y="3972781"/>
            <a:ext cx="986718" cy="8548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line 7.1"/>
          <p:cNvCxnSpPr/>
          <p:nvPr/>
        </p:nvCxnSpPr>
        <p:spPr>
          <a:xfrm flipH="1">
            <a:off x="3962413" y="1985358"/>
            <a:ext cx="359557" cy="12611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line 7.1"/>
          <p:cNvCxnSpPr/>
          <p:nvPr/>
        </p:nvCxnSpPr>
        <p:spPr>
          <a:xfrm flipH="1">
            <a:off x="3725787" y="2437152"/>
            <a:ext cx="1297042" cy="1188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line 7.0"/>
          <p:cNvCxnSpPr/>
          <p:nvPr/>
        </p:nvCxnSpPr>
        <p:spPr>
          <a:xfrm>
            <a:off x="3956051" y="3233133"/>
            <a:ext cx="136525" cy="1282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line 6.6"/>
          <p:cNvCxnSpPr/>
          <p:nvPr/>
        </p:nvCxnSpPr>
        <p:spPr>
          <a:xfrm>
            <a:off x="7647429" y="3920392"/>
            <a:ext cx="778556" cy="9148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line 6.6"/>
          <p:cNvCxnSpPr/>
          <p:nvPr/>
        </p:nvCxnSpPr>
        <p:spPr>
          <a:xfrm>
            <a:off x="4321970" y="1985358"/>
            <a:ext cx="402431" cy="11358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line 6.5"/>
          <p:cNvCxnSpPr/>
          <p:nvPr/>
        </p:nvCxnSpPr>
        <p:spPr>
          <a:xfrm>
            <a:off x="5683056" y="1734684"/>
            <a:ext cx="1139340" cy="3192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line 6.3"/>
          <p:cNvCxnSpPr/>
          <p:nvPr/>
        </p:nvCxnSpPr>
        <p:spPr>
          <a:xfrm flipH="1" flipV="1">
            <a:off x="3725788" y="2555956"/>
            <a:ext cx="998613" cy="56525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line 5.92"/>
          <p:cNvCxnSpPr/>
          <p:nvPr/>
        </p:nvCxnSpPr>
        <p:spPr>
          <a:xfrm flipH="1" flipV="1">
            <a:off x="7662864" y="2289175"/>
            <a:ext cx="619125" cy="8858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line 5.3"/>
          <p:cNvCxnSpPr/>
          <p:nvPr/>
        </p:nvCxnSpPr>
        <p:spPr>
          <a:xfrm flipH="1">
            <a:off x="7653339" y="3175001"/>
            <a:ext cx="623887" cy="7477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line 5.3"/>
          <p:cNvCxnSpPr/>
          <p:nvPr/>
        </p:nvCxnSpPr>
        <p:spPr>
          <a:xfrm flipV="1">
            <a:off x="4231425" y="3130550"/>
            <a:ext cx="483451" cy="84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line 5.29"/>
          <p:cNvCxnSpPr/>
          <p:nvPr/>
        </p:nvCxnSpPr>
        <p:spPr>
          <a:xfrm flipH="1" flipV="1">
            <a:off x="7605714" y="1908175"/>
            <a:ext cx="804171" cy="5346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line 5.2"/>
          <p:cNvCxnSpPr/>
          <p:nvPr/>
        </p:nvCxnSpPr>
        <p:spPr>
          <a:xfrm flipH="1">
            <a:off x="5029200" y="1733326"/>
            <a:ext cx="651024" cy="6987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line 5.2"/>
          <p:cNvCxnSpPr/>
          <p:nvPr/>
        </p:nvCxnSpPr>
        <p:spPr>
          <a:xfrm flipV="1">
            <a:off x="6693695" y="4813300"/>
            <a:ext cx="847725" cy="419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line 5.0"/>
          <p:cNvCxnSpPr/>
          <p:nvPr/>
        </p:nvCxnSpPr>
        <p:spPr>
          <a:xfrm flipH="1">
            <a:off x="7537848" y="3917951"/>
            <a:ext cx="113903" cy="91411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line 4.8"/>
          <p:cNvCxnSpPr/>
          <p:nvPr/>
        </p:nvCxnSpPr>
        <p:spPr>
          <a:xfrm flipH="1">
            <a:off x="8420102" y="3965576"/>
            <a:ext cx="95249" cy="866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line 4.8"/>
          <p:cNvCxnSpPr/>
          <p:nvPr/>
        </p:nvCxnSpPr>
        <p:spPr>
          <a:xfrm>
            <a:off x="7541419" y="4818064"/>
            <a:ext cx="881062" cy="9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line 4.8"/>
          <p:cNvCxnSpPr/>
          <p:nvPr/>
        </p:nvCxnSpPr>
        <p:spPr>
          <a:xfrm>
            <a:off x="7648576" y="3925095"/>
            <a:ext cx="878681" cy="404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line 4.72"/>
          <p:cNvCxnSpPr/>
          <p:nvPr/>
        </p:nvCxnSpPr>
        <p:spPr>
          <a:xfrm flipH="1" flipV="1">
            <a:off x="6824663" y="2055814"/>
            <a:ext cx="833438" cy="2286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line 4.6"/>
          <p:cNvCxnSpPr/>
          <p:nvPr/>
        </p:nvCxnSpPr>
        <p:spPr>
          <a:xfrm>
            <a:off x="8281989" y="3175000"/>
            <a:ext cx="244785" cy="7922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line 4.6"/>
          <p:cNvCxnSpPr/>
          <p:nvPr/>
        </p:nvCxnSpPr>
        <p:spPr>
          <a:xfrm>
            <a:off x="4327526" y="1984375"/>
            <a:ext cx="701675" cy="450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line 4.5"/>
          <p:cNvCxnSpPr/>
          <p:nvPr/>
        </p:nvCxnSpPr>
        <p:spPr>
          <a:xfrm flipH="1">
            <a:off x="3727451" y="1987550"/>
            <a:ext cx="603251" cy="5651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line 4.32"/>
          <p:cNvCxnSpPr/>
          <p:nvPr/>
        </p:nvCxnSpPr>
        <p:spPr>
          <a:xfrm flipH="1">
            <a:off x="6834189" y="1917700"/>
            <a:ext cx="776287" cy="133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line 4.3"/>
          <p:cNvCxnSpPr/>
          <p:nvPr/>
        </p:nvCxnSpPr>
        <p:spPr>
          <a:xfrm flipV="1">
            <a:off x="3951800" y="3127375"/>
            <a:ext cx="772601" cy="1066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line 4.3"/>
          <p:cNvCxnSpPr/>
          <p:nvPr/>
        </p:nvCxnSpPr>
        <p:spPr>
          <a:xfrm>
            <a:off x="3956051" y="3238501"/>
            <a:ext cx="282575" cy="739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line 4.2"/>
          <p:cNvCxnSpPr/>
          <p:nvPr/>
        </p:nvCxnSpPr>
        <p:spPr>
          <a:xfrm flipV="1">
            <a:off x="4719916" y="2422525"/>
            <a:ext cx="309284" cy="6997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line 4.17"/>
          <p:cNvCxnSpPr/>
          <p:nvPr/>
        </p:nvCxnSpPr>
        <p:spPr>
          <a:xfrm flipH="1" flipV="1">
            <a:off x="7653338" y="2289176"/>
            <a:ext cx="749492" cy="1430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line 4.1"/>
          <p:cNvCxnSpPr/>
          <p:nvPr/>
        </p:nvCxnSpPr>
        <p:spPr>
          <a:xfrm>
            <a:off x="3727450" y="2546350"/>
            <a:ext cx="234950" cy="704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line 4.1"/>
          <p:cNvCxnSpPr/>
          <p:nvPr/>
        </p:nvCxnSpPr>
        <p:spPr>
          <a:xfrm flipH="1">
            <a:off x="8285144" y="2434432"/>
            <a:ext cx="118288" cy="737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line 3.1"/>
          <p:cNvCxnSpPr/>
          <p:nvPr/>
        </p:nvCxnSpPr>
        <p:spPr>
          <a:xfrm flipH="1">
            <a:off x="4093369" y="3967957"/>
            <a:ext cx="145256" cy="5429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line 2.07"/>
          <p:cNvCxnSpPr/>
          <p:nvPr/>
        </p:nvCxnSpPr>
        <p:spPr>
          <a:xfrm flipH="1" flipV="1">
            <a:off x="7610476" y="1912939"/>
            <a:ext cx="52389" cy="3762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661291" y="24878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53000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09243" y="166831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58246" y="198928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36409" y="185212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450579" y="389728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46782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21086" y="51665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73732" y="49490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25207" y="44375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93820" y="3178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81205" y="385311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71142" y="390276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208702" y="311034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581205" y="22245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4747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49123" y="30625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58887" y="19207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324731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16200000">
            <a:off x="3399099" y="4788017"/>
            <a:ext cx="0" cy="900545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>
            <a:off x="3399098" y="3323995"/>
            <a:ext cx="0" cy="900545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>
            <a:off x="2441356" y="4506999"/>
            <a:ext cx="1463501" cy="0"/>
          </a:xfrm>
          <a:prstGeom prst="line">
            <a:avLst/>
          </a:prstGeom>
          <a:ln w="22225">
            <a:solidFill>
              <a:schemeClr val="accent4">
                <a:lumMod val="7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692401" y="4216146"/>
                <a:ext cx="5279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</m:oMath>
                  </m:oMathPara>
                </a14:m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401" y="4216146"/>
                <a:ext cx="527901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609600" y="354157"/>
            <a:ext cx="1097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 nearby points, build a simplicial complex.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4079" y="1676400"/>
                <a:ext cx="226866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1. Choose a distance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79" y="1676400"/>
                <a:ext cx="2268662" cy="954107"/>
              </a:xfrm>
              <a:prstGeom prst="rect">
                <a:avLst/>
              </a:prstGeom>
              <a:blipFill rotWithShape="0">
                <a:blip r:embed="rId3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09600" y="5943600"/>
                <a:ext cx="109728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Problem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How do we choose distance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943600"/>
                <a:ext cx="10972800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667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52663" y="3113544"/>
                <a:ext cx="2299825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80000"/>
                        </a:prstClr>
                      </a:glo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2. Connect pairs of points that are no further apart than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glow rad="101600">
                            <a:prstClr val="white">
                              <a:alpha val="80000"/>
                            </a:prstClr>
                          </a:glo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80000"/>
                        </a:prstClr>
                      </a:glo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101600">
                      <a:prstClr val="white">
                        <a:alpha val="80000"/>
                      </a:prst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63" y="3113544"/>
                <a:ext cx="2299825" cy="2677656"/>
              </a:xfrm>
              <a:prstGeom prst="rect">
                <a:avLst/>
              </a:prstGeom>
              <a:blipFill rotWithShape="0">
                <a:blip r:embed="rId5"/>
                <a:stretch>
                  <a:fillRect l="-6101" t="-4100" r="-10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9282794" y="1473636"/>
            <a:ext cx="22996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Fill in complete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simplices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obtain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Rips complex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9415111" y="4069190"/>
            <a:ext cx="2167288" cy="1144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8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4. Homology detects the hole.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01600">
                  <a:prstClr val="white">
                    <a:alpha val="80000"/>
                  </a:prst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2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38" grpId="0" animBg="1"/>
      <p:bldP spid="37" grpId="0" animBg="1"/>
      <p:bldP spid="39" grpId="0" animBg="1"/>
      <p:bldP spid="36" grpId="0" animBg="1"/>
      <p:bldP spid="35" grpId="0" animBg="1"/>
      <p:bldP spid="34" grpId="0" animBg="1"/>
      <p:bldP spid="3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50" grpId="0"/>
      <p:bldP spid="47" grpId="0"/>
      <p:bldP spid="4" grpId="0"/>
      <p:bldP spid="48" grpId="0"/>
      <p:bldP spid="49" grpId="0"/>
      <p:bldP spid="51" grpId="0"/>
      <p:bldP spid="1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int 19"/>
          <p:cNvSpPr/>
          <p:nvPr/>
        </p:nvSpPr>
        <p:spPr>
          <a:xfrm>
            <a:off x="6019800" y="216408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oint 18"/>
          <p:cNvSpPr/>
          <p:nvPr/>
        </p:nvSpPr>
        <p:spPr>
          <a:xfrm>
            <a:off x="7254240" y="193548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oint 17"/>
          <p:cNvSpPr/>
          <p:nvPr/>
        </p:nvSpPr>
        <p:spPr>
          <a:xfrm>
            <a:off x="7924800" y="140208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point 16"/>
          <p:cNvSpPr/>
          <p:nvPr/>
        </p:nvSpPr>
        <p:spPr>
          <a:xfrm>
            <a:off x="8915400" y="146304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point 15"/>
          <p:cNvSpPr/>
          <p:nvPr/>
        </p:nvSpPr>
        <p:spPr>
          <a:xfrm>
            <a:off x="9677400" y="14546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point 14"/>
          <p:cNvSpPr/>
          <p:nvPr/>
        </p:nvSpPr>
        <p:spPr>
          <a:xfrm>
            <a:off x="10759440" y="344424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point 13"/>
          <p:cNvSpPr/>
          <p:nvPr/>
        </p:nvSpPr>
        <p:spPr>
          <a:xfrm>
            <a:off x="9677400" y="428244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oint 12"/>
          <p:cNvSpPr/>
          <p:nvPr/>
        </p:nvSpPr>
        <p:spPr>
          <a:xfrm>
            <a:off x="8763000" y="473964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point 11"/>
          <p:cNvSpPr/>
          <p:nvPr/>
        </p:nvSpPr>
        <p:spPr>
          <a:xfrm>
            <a:off x="7711440" y="451104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point 10"/>
          <p:cNvSpPr/>
          <p:nvPr/>
        </p:nvSpPr>
        <p:spPr>
          <a:xfrm>
            <a:off x="6339840" y="422148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point 9"/>
          <p:cNvSpPr/>
          <p:nvPr/>
        </p:nvSpPr>
        <p:spPr>
          <a:xfrm>
            <a:off x="6111240" y="284988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point 8"/>
          <p:cNvSpPr/>
          <p:nvPr/>
        </p:nvSpPr>
        <p:spPr>
          <a:xfrm>
            <a:off x="9921240" y="336804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point 7"/>
          <p:cNvSpPr/>
          <p:nvPr/>
        </p:nvSpPr>
        <p:spPr>
          <a:xfrm>
            <a:off x="6492240" y="3505331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point 6"/>
          <p:cNvSpPr/>
          <p:nvPr/>
        </p:nvSpPr>
        <p:spPr>
          <a:xfrm>
            <a:off x="10530840" y="275844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point 5"/>
          <p:cNvSpPr/>
          <p:nvPr/>
        </p:nvSpPr>
        <p:spPr>
          <a:xfrm>
            <a:off x="9997440" y="185928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point 4"/>
          <p:cNvSpPr/>
          <p:nvPr/>
        </p:nvSpPr>
        <p:spPr>
          <a:xfrm>
            <a:off x="10591800" y="437388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point 3"/>
          <p:cNvSpPr/>
          <p:nvPr/>
        </p:nvSpPr>
        <p:spPr>
          <a:xfrm>
            <a:off x="6949440" y="269748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point 2"/>
          <p:cNvSpPr/>
          <p:nvPr/>
        </p:nvSpPr>
        <p:spPr>
          <a:xfrm>
            <a:off x="6568440" y="170688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point 1"/>
          <p:cNvSpPr/>
          <p:nvPr/>
        </p:nvSpPr>
        <p:spPr>
          <a:xfrm>
            <a:off x="10668000" y="192024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0" name="persistence bar 1"/>
          <p:cNvCxnSpPr/>
          <p:nvPr/>
        </p:nvCxnSpPr>
        <p:spPr>
          <a:xfrm>
            <a:off x="5486400" y="5991220"/>
            <a:ext cx="99060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ersistence bar 2"/>
          <p:cNvCxnSpPr/>
          <p:nvPr/>
        </p:nvCxnSpPr>
        <p:spPr>
          <a:xfrm>
            <a:off x="5562600" y="5780544"/>
            <a:ext cx="765691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ersistence bar 3c"/>
          <p:cNvCxnSpPr/>
          <p:nvPr/>
        </p:nvCxnSpPr>
        <p:spPr>
          <a:xfrm>
            <a:off x="6816804" y="5569743"/>
            <a:ext cx="4232196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horizontal axis"/>
          <p:cNvCxnSpPr/>
          <p:nvPr/>
        </p:nvCxnSpPr>
        <p:spPr>
          <a:xfrm>
            <a:off x="4419600" y="6172200"/>
            <a:ext cx="7162800" cy="0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tical axis"/>
          <p:cNvCxnSpPr/>
          <p:nvPr/>
        </p:nvCxnSpPr>
        <p:spPr>
          <a:xfrm>
            <a:off x="4419600" y="5441154"/>
            <a:ext cx="0" cy="731047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6869" y="77557"/>
            <a:ext cx="1930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Stability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600" y="1600200"/>
            <a:ext cx="396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Persistence barcodes are stable with respect to perturbations of the data.  </a:t>
            </a:r>
          </a:p>
        </p:txBody>
      </p:sp>
    </p:spTree>
    <p:extLst>
      <p:ext uri="{BB962C8B-B14F-4D97-AF65-F5344CB8AC3E}">
        <p14:creationId xmlns:p14="http://schemas.microsoft.com/office/powerpoint/2010/main" val="426815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int 19"/>
          <p:cNvSpPr/>
          <p:nvPr/>
        </p:nvSpPr>
        <p:spPr>
          <a:xfrm>
            <a:off x="5943600" y="213706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oint 18"/>
          <p:cNvSpPr/>
          <p:nvPr/>
        </p:nvSpPr>
        <p:spPr>
          <a:xfrm>
            <a:off x="7235309" y="201329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oint 17"/>
          <p:cNvSpPr/>
          <p:nvPr/>
        </p:nvSpPr>
        <p:spPr>
          <a:xfrm>
            <a:off x="7891552" y="131757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point 16"/>
          <p:cNvSpPr/>
          <p:nvPr/>
        </p:nvSpPr>
        <p:spPr>
          <a:xfrm>
            <a:off x="9040555" y="163853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point 15"/>
          <p:cNvSpPr/>
          <p:nvPr/>
        </p:nvSpPr>
        <p:spPr>
          <a:xfrm>
            <a:off x="9818718" y="15013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point 14"/>
          <p:cNvSpPr/>
          <p:nvPr/>
        </p:nvSpPr>
        <p:spPr>
          <a:xfrm>
            <a:off x="10732888" y="354653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point 13"/>
          <p:cNvSpPr/>
          <p:nvPr/>
        </p:nvSpPr>
        <p:spPr>
          <a:xfrm>
            <a:off x="9750138" y="440551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oint 12"/>
          <p:cNvSpPr/>
          <p:nvPr/>
        </p:nvSpPr>
        <p:spPr>
          <a:xfrm>
            <a:off x="8903395" y="481584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point 11"/>
          <p:cNvSpPr/>
          <p:nvPr/>
        </p:nvSpPr>
        <p:spPr>
          <a:xfrm>
            <a:off x="7556041" y="45983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point 10"/>
          <p:cNvSpPr/>
          <p:nvPr/>
        </p:nvSpPr>
        <p:spPr>
          <a:xfrm>
            <a:off x="6307516" y="408675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point 9"/>
          <p:cNvSpPr/>
          <p:nvPr/>
        </p:nvSpPr>
        <p:spPr>
          <a:xfrm>
            <a:off x="6176129" y="28281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point 8"/>
          <p:cNvSpPr/>
          <p:nvPr/>
        </p:nvSpPr>
        <p:spPr>
          <a:xfrm>
            <a:off x="9863514" y="3502371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point 7"/>
          <p:cNvSpPr/>
          <p:nvPr/>
        </p:nvSpPr>
        <p:spPr>
          <a:xfrm>
            <a:off x="6453451" y="355201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point 6"/>
          <p:cNvSpPr/>
          <p:nvPr/>
        </p:nvSpPr>
        <p:spPr>
          <a:xfrm>
            <a:off x="10491011" y="275959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point 5"/>
          <p:cNvSpPr/>
          <p:nvPr/>
        </p:nvSpPr>
        <p:spPr>
          <a:xfrm>
            <a:off x="9863514" y="1873830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point 4"/>
          <p:cNvSpPr/>
          <p:nvPr/>
        </p:nvSpPr>
        <p:spPr>
          <a:xfrm>
            <a:off x="10629788" y="440551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point 3"/>
          <p:cNvSpPr/>
          <p:nvPr/>
        </p:nvSpPr>
        <p:spPr>
          <a:xfrm>
            <a:off x="6931432" y="271179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point 2"/>
          <p:cNvSpPr/>
          <p:nvPr/>
        </p:nvSpPr>
        <p:spPr>
          <a:xfrm>
            <a:off x="6541196" y="156995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point 1"/>
          <p:cNvSpPr/>
          <p:nvPr/>
        </p:nvSpPr>
        <p:spPr>
          <a:xfrm>
            <a:off x="10607040" y="201329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0" name="persistence bar 1"/>
          <p:cNvCxnSpPr/>
          <p:nvPr/>
        </p:nvCxnSpPr>
        <p:spPr>
          <a:xfrm>
            <a:off x="5450959" y="5991220"/>
            <a:ext cx="91440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ersistence bar 2"/>
          <p:cNvCxnSpPr/>
          <p:nvPr/>
        </p:nvCxnSpPr>
        <p:spPr>
          <a:xfrm>
            <a:off x="5635109" y="5780544"/>
            <a:ext cx="730250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ersistence bar 3a"/>
          <p:cNvCxnSpPr/>
          <p:nvPr/>
        </p:nvCxnSpPr>
        <p:spPr>
          <a:xfrm>
            <a:off x="6778109" y="5569743"/>
            <a:ext cx="246888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ersistence bar 3b"/>
          <p:cNvCxnSpPr/>
          <p:nvPr/>
        </p:nvCxnSpPr>
        <p:spPr>
          <a:xfrm>
            <a:off x="7006709" y="5569743"/>
            <a:ext cx="1847088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ersistence bar 3c"/>
          <p:cNvCxnSpPr/>
          <p:nvPr/>
        </p:nvCxnSpPr>
        <p:spPr>
          <a:xfrm>
            <a:off x="8838684" y="5569743"/>
            <a:ext cx="2099112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horizontal axis"/>
          <p:cNvCxnSpPr/>
          <p:nvPr/>
        </p:nvCxnSpPr>
        <p:spPr>
          <a:xfrm>
            <a:off x="4419600" y="6172200"/>
            <a:ext cx="7162800" cy="0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tical axis"/>
          <p:cNvCxnSpPr/>
          <p:nvPr/>
        </p:nvCxnSpPr>
        <p:spPr>
          <a:xfrm>
            <a:off x="4419600" y="5441154"/>
            <a:ext cx="0" cy="731047"/>
          </a:xfrm>
          <a:prstGeom prst="line">
            <a:avLst/>
          </a:prstGeom>
          <a:ln w="222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6869" y="77557"/>
            <a:ext cx="1930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Stability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600" y="1600200"/>
            <a:ext cx="396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Persistence barcodes are stable with respect to perturbations of the data.  </a:t>
            </a:r>
          </a:p>
        </p:txBody>
      </p:sp>
    </p:spTree>
    <p:extLst>
      <p:ext uri="{BB962C8B-B14F-4D97-AF65-F5344CB8AC3E}">
        <p14:creationId xmlns:p14="http://schemas.microsoft.com/office/powerpoint/2010/main" val="274075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1353741"/>
                <a:ext cx="10972800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Start with a filtered simplicial complex: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∅=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⊂⋯⊂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353741"/>
                <a:ext cx="10972800" cy="1846659"/>
              </a:xfrm>
              <a:prstGeom prst="rect">
                <a:avLst/>
              </a:prstGeom>
              <a:blipFill>
                <a:blip r:embed="rId2"/>
                <a:stretch>
                  <a:fillRect l="-1111" t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2928134"/>
                <a:ext cx="11125200" cy="2939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Step 1: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Sort the simplices to get a total order compatible with the filtration.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Step 2: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Obtain a boundary matrix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with respect to the total order.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Step 3: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Reduce the matrix using column additions, always adding columns from left to right.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Step 4: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Read the persistence pairs to get the barcode.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928134"/>
                <a:ext cx="11125200" cy="2939266"/>
              </a:xfrm>
              <a:prstGeom prst="rect">
                <a:avLst/>
              </a:prstGeom>
              <a:blipFill rotWithShape="0">
                <a:blip r:embed="rId3"/>
                <a:stretch>
                  <a:fillRect l="-1096" t="-1863" r="-219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0" y="1"/>
            <a:ext cx="12192000" cy="8629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869" y="77557"/>
            <a:ext cx="7044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Computing Persistent Homology</a:t>
            </a:r>
          </a:p>
        </p:txBody>
      </p:sp>
    </p:spTree>
    <p:extLst>
      <p:ext uri="{BB962C8B-B14F-4D97-AF65-F5344CB8AC3E}">
        <p14:creationId xmlns:p14="http://schemas.microsoft.com/office/powerpoint/2010/main" val="177051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103029" y="691582"/>
            <a:ext cx="1589964" cy="1349897"/>
            <a:chOff x="9103029" y="691582"/>
            <a:chExt cx="1589964" cy="1349897"/>
          </a:xfrm>
        </p:grpSpPr>
        <p:sp>
          <p:nvSpPr>
            <p:cNvPr id="33" name="Isosceles Triangle 32"/>
            <p:cNvSpPr/>
            <p:nvPr/>
          </p:nvSpPr>
          <p:spPr>
            <a:xfrm>
              <a:off x="9210675" y="765175"/>
              <a:ext cx="1371599" cy="1163989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 flipV="1">
              <a:off x="9898011" y="762000"/>
              <a:ext cx="685800" cy="1170298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9212211" y="762000"/>
              <a:ext cx="685800" cy="1170298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212211" y="1932297"/>
              <a:ext cx="1371600" cy="1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9103029" y="1823115"/>
              <a:ext cx="218364" cy="2183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788829" y="691582"/>
              <a:ext cx="218364" cy="2183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0474629" y="1823115"/>
              <a:ext cx="218364" cy="2183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563436" y="691582"/>
            <a:ext cx="1589964" cy="1349897"/>
            <a:chOff x="6563436" y="691582"/>
            <a:chExt cx="1589964" cy="1349897"/>
          </a:xfrm>
        </p:grpSpPr>
        <p:cxnSp>
          <p:nvCxnSpPr>
            <p:cNvPr id="15" name="Straight Connector 14"/>
            <p:cNvCxnSpPr/>
            <p:nvPr/>
          </p:nvCxnSpPr>
          <p:spPr>
            <a:xfrm flipH="1" flipV="1">
              <a:off x="7358418" y="762000"/>
              <a:ext cx="685800" cy="1170298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672618" y="762000"/>
              <a:ext cx="685800" cy="1170298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672618" y="1932297"/>
              <a:ext cx="1371600" cy="1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6563436" y="1823115"/>
              <a:ext cx="218364" cy="2183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249236" y="691582"/>
              <a:ext cx="218364" cy="2183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935036" y="1823115"/>
              <a:ext cx="218364" cy="2183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38600" y="691582"/>
            <a:ext cx="1589964" cy="1349897"/>
            <a:chOff x="4038600" y="691582"/>
            <a:chExt cx="1589964" cy="1349897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4147782" y="762000"/>
              <a:ext cx="685800" cy="1170298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4038600" y="1823115"/>
              <a:ext cx="218364" cy="2183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724400" y="691582"/>
              <a:ext cx="218364" cy="2183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410200" y="1823115"/>
              <a:ext cx="218364" cy="21836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Oval 29"/>
          <p:cNvSpPr/>
          <p:nvPr/>
        </p:nvSpPr>
        <p:spPr>
          <a:xfrm>
            <a:off x="2372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∅=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92437" y="304800"/>
            <a:ext cx="1937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428431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Isosceles Triangle 32"/>
          <p:cNvSpPr/>
          <p:nvPr/>
        </p:nvSpPr>
        <p:spPr>
          <a:xfrm>
            <a:off x="9210675" y="765175"/>
            <a:ext cx="1371599" cy="116398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98980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2122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212211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91030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788829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4746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73584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726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72618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563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249236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350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147782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0386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24400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4102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372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∅=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392437" y="3200400"/>
            <a:ext cx="11496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1: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Sort the simplices to get a total order compatible with the filtration.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22638" y="3951654"/>
                <a:ext cx="8177047" cy="1538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Compatible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means: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Simplices in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precede simplices in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𝐾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faces of each simplex precede the simplex itself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38" y="3951654"/>
                <a:ext cx="8177047" cy="1538883"/>
              </a:xfrm>
              <a:prstGeom prst="rect">
                <a:avLst/>
              </a:prstGeom>
              <a:blipFill rotWithShape="0">
                <a:blip r:embed="rId11"/>
                <a:stretch>
                  <a:fillRect l="-1565" t="-3557" r="-522" b="-10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392437" y="304800"/>
            <a:ext cx="1937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248271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build="p"/>
      <p:bldP spid="32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Isosceles Triangle 32"/>
          <p:cNvSpPr/>
          <p:nvPr/>
        </p:nvSpPr>
        <p:spPr>
          <a:xfrm>
            <a:off x="9210675" y="765175"/>
            <a:ext cx="1371599" cy="116398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98980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2122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212211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91030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788829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4746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73584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726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72618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563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249236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350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147782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0386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24400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4102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372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∅=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92437" y="3048000"/>
                <a:ext cx="546215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Step 2: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Obtain a boundary matrix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with respect to the total order.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7" y="3048000"/>
                <a:ext cx="5462151" cy="954107"/>
              </a:xfrm>
              <a:prstGeom prst="rect">
                <a:avLst/>
              </a:prstGeom>
              <a:blipFill rotWithShape="0">
                <a:blip r:embed="rId11"/>
                <a:stretch>
                  <a:fillRect l="-2232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26832" y="4360499"/>
                <a:ext cx="5462151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if simplex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a codimension-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face of simplex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dirty="0" err="1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𝐼</m:t>
                        </m:r>
                        <m:r>
                          <a:rPr kumimoji="0" lang="en-US" sz="2800" b="0" i="1" u="none" strike="noStrike" kern="1200" cap="none" spc="0" normalizeH="0" baseline="0" noProof="0" dirty="0" err="1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dirty="0" err="1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otherwise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32" y="4360499"/>
                <a:ext cx="5462151" cy="1538883"/>
              </a:xfrm>
              <a:prstGeom prst="rect">
                <a:avLst/>
              </a:prstGeom>
              <a:blipFill>
                <a:blip r:embed="rId30"/>
                <a:stretch>
                  <a:fillRect t="-3557" b="-10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601725" y="3429000"/>
            <a:ext cx="3200400" cy="2743200"/>
            <a:chOff x="7015518" y="3429000"/>
            <a:chExt cx="3200400" cy="3200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9248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4676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8392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3820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9292392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97536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8615718" y="27432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8615718" y="2286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8615718" y="36576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8615718" y="32004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8615718" y="4110792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8615718" y="4572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7015519" y="3429000"/>
              <a:ext cx="3200399" cy="3200400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640001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001" y="3066990"/>
                <a:ext cx="385041" cy="400110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8096344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344" y="3066990"/>
                <a:ext cx="385041" cy="400110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009030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030" y="3066990"/>
                <a:ext cx="385041" cy="400110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552687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687" y="3066990"/>
                <a:ext cx="385041" cy="400110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921716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716" y="3066990"/>
                <a:ext cx="385041" cy="400110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9465373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373" y="3066990"/>
                <a:ext cx="385041" cy="400110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0378061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061" y="3066990"/>
                <a:ext cx="385041" cy="400110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211566" y="343692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3436921"/>
                <a:ext cx="385041" cy="400110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211566" y="460450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604506"/>
                <a:ext cx="385041" cy="400110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211566" y="421531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215311"/>
                <a:ext cx="385041" cy="400110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211566" y="538289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5382896"/>
                <a:ext cx="385041" cy="400110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211566" y="499370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993701"/>
                <a:ext cx="385041" cy="400110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7211566" y="57720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5772090"/>
                <a:ext cx="385041" cy="400110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211566" y="382611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3826116"/>
                <a:ext cx="385041" cy="400110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989793" y="339021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93" y="3390219"/>
                <a:ext cx="423514" cy="461665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8989793" y="37865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93" y="3786527"/>
                <a:ext cx="423514" cy="461665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9897446" y="377936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446" y="3779363"/>
                <a:ext cx="423514" cy="461665"/>
              </a:xfrm>
              <a:prstGeom prst="rect">
                <a:avLst/>
              </a:prstGeom>
              <a:blipFill rotWithShape="0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9897446" y="417567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446" y="4175671"/>
                <a:ext cx="423514" cy="461665"/>
              </a:xfrm>
              <a:prstGeom prst="rect">
                <a:avLst/>
              </a:prstGeom>
              <a:blipFill rotWithShape="0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9441492" y="33940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492" y="3394055"/>
                <a:ext cx="423514" cy="461665"/>
              </a:xfrm>
              <a:prstGeom prst="rect">
                <a:avLst/>
              </a:prstGeom>
              <a:blipFill rotWithShape="0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9441492" y="417567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492" y="4175671"/>
                <a:ext cx="423514" cy="461665"/>
              </a:xfrm>
              <a:prstGeom prst="rect">
                <a:avLst/>
              </a:prstGeom>
              <a:blipFill rotWithShape="0"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361888" y="457030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4570301"/>
                <a:ext cx="423514" cy="461665"/>
              </a:xfrm>
              <a:prstGeom prst="rect">
                <a:avLst/>
              </a:prstGeom>
              <a:blipFill rotWithShape="0"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0361888" y="496660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4966609"/>
                <a:ext cx="423514" cy="461665"/>
              </a:xfrm>
              <a:prstGeom prst="rect">
                <a:avLst/>
              </a:prstGeom>
              <a:blipFill rotWithShape="0"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0361888" y="536219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5362193"/>
                <a:ext cx="423514" cy="461665"/>
              </a:xfrm>
              <a:prstGeom prst="rect">
                <a:avLst/>
              </a:prstGeom>
              <a:blipFill rotWithShape="0"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10868063" y="4569767"/>
                <a:ext cx="7905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𝐷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8063" y="4569767"/>
                <a:ext cx="790537" cy="461665"/>
              </a:xfrm>
              <a:prstGeom prst="rect">
                <a:avLst/>
              </a:prstGeom>
              <a:blipFill rotWithShape="0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/>
          <p:cNvSpPr txBox="1"/>
          <p:nvPr/>
        </p:nvSpPr>
        <p:spPr>
          <a:xfrm>
            <a:off x="392437" y="304800"/>
            <a:ext cx="1937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</a:t>
            </a:r>
          </a:p>
        </p:txBody>
      </p:sp>
      <p:sp>
        <p:nvSpPr>
          <p:cNvPr id="3" name="Rectangle 2"/>
          <p:cNvSpPr/>
          <p:nvPr/>
        </p:nvSpPr>
        <p:spPr>
          <a:xfrm>
            <a:off x="8968207" y="3425907"/>
            <a:ext cx="1370831" cy="117859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>
            <a:glow rad="76200">
              <a:schemeClr val="accent6">
                <a:lumMod val="75000"/>
                <a:alpha val="7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0336094" y="4601563"/>
            <a:ext cx="463087" cy="117859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>
            <a:glow rad="76200">
              <a:schemeClr val="accent6">
                <a:lumMod val="75000"/>
                <a:alpha val="7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300268" y="3694193"/>
                <a:ext cx="73314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glow rad="101600">
                                  <a:schemeClr val="accent6">
                                    <a:lumMod val="75000"/>
                                    <a:alpha val="53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glow rad="101600">
                                  <a:schemeClr val="accent6">
                                    <a:lumMod val="75000"/>
                                    <a:alpha val="53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glow rad="101600">
                                  <a:schemeClr val="accent6">
                                    <a:lumMod val="75000"/>
                                    <a:alpha val="53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chemeClr val="accent6">
                        <a:lumMod val="75000"/>
                        <a:alpha val="53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0268" y="3694193"/>
                <a:ext cx="733149" cy="646331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10293057" y="4927830"/>
                <a:ext cx="5568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glow rad="101600">
                                  <a:schemeClr val="accent6">
                                    <a:lumMod val="75000"/>
                                    <a:alpha val="53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glow rad="101600">
                                  <a:schemeClr val="accent6">
                                    <a:lumMod val="75000"/>
                                    <a:alpha val="53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glow rad="101600">
                                  <a:schemeClr val="accent6">
                                    <a:lumMod val="75000"/>
                                    <a:alpha val="53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chemeClr val="accent6">
                        <a:lumMod val="75000"/>
                        <a:alpha val="53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3057" y="4927830"/>
                <a:ext cx="556883" cy="461665"/>
              </a:xfrm>
              <a:prstGeom prst="rect">
                <a:avLst/>
              </a:prstGeom>
              <a:blipFill>
                <a:blip r:embed="rId55"/>
                <a:stretch>
                  <a:fillRect l="-4348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7601521" y="3425907"/>
            <a:ext cx="1336207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>
            <a:glow rad="76200">
              <a:schemeClr val="accent6">
                <a:lumMod val="75000"/>
                <a:alpha val="7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8035480" y="3409322"/>
                <a:ext cx="4956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glow rad="101600">
                                  <a:schemeClr val="accent6">
                                    <a:lumMod val="75000"/>
                                    <a:alpha val="53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glow rad="101600">
                                  <a:schemeClr val="accent6">
                                    <a:lumMod val="75000"/>
                                    <a:alpha val="53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>
                                <a:glow rad="101600">
                                  <a:schemeClr val="accent6">
                                    <a:lumMod val="75000"/>
                                    <a:alpha val="53000"/>
                                  </a:schemeClr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  <a:effectLst>
                    <a:glow rad="101600">
                      <a:schemeClr val="accent6">
                        <a:lumMod val="75000"/>
                        <a:alpha val="53000"/>
                      </a:schemeClr>
                    </a:glow>
                  </a:effectLst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480" y="3409322"/>
                <a:ext cx="495649" cy="400110"/>
              </a:xfrm>
              <a:prstGeom prst="rect">
                <a:avLst/>
              </a:prstGeom>
              <a:blipFill>
                <a:blip r:embed="rId56"/>
                <a:stretch>
                  <a:fillRect l="-2469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58059" y="5495091"/>
                <a:ext cx="27214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Note the block structure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059" y="5495091"/>
                <a:ext cx="2721457" cy="954107"/>
              </a:xfrm>
              <a:prstGeom prst="rect">
                <a:avLst/>
              </a:prstGeom>
              <a:blipFill>
                <a:blip r:embed="rId57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87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4" grpId="0" build="p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3" grpId="0" animBg="1"/>
      <p:bldP spid="102" grpId="0" animBg="1"/>
      <p:bldP spid="9" grpId="0"/>
      <p:bldP spid="103" grpId="0"/>
      <p:bldP spid="104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Isosceles Triangle 32"/>
          <p:cNvSpPr/>
          <p:nvPr/>
        </p:nvSpPr>
        <p:spPr>
          <a:xfrm>
            <a:off x="9210675" y="765175"/>
            <a:ext cx="1371599" cy="116398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98980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2122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212211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91030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788829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4746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73584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726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72618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563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249236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350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147782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0386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24400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4102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372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∅=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10017" y="4007976"/>
                <a:ext cx="583482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Define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𝑙𝑜𝑤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to be the row number of the lowest non-zero entry in column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If column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empty, then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𝑙𝑜𝑤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17" y="4007976"/>
                <a:ext cx="5834824" cy="1815882"/>
              </a:xfrm>
              <a:prstGeom prst="rect">
                <a:avLst/>
              </a:prstGeom>
              <a:blipFill rotWithShape="0">
                <a:blip r:embed="rId30"/>
                <a:stretch>
                  <a:fillRect l="-2088" t="-3020" r="-2714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601725" y="3429000"/>
            <a:ext cx="3200400" cy="2743200"/>
            <a:chOff x="7015518" y="3429000"/>
            <a:chExt cx="3200400" cy="3200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9248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4676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8392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3820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9292392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97536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8615718" y="27432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8615718" y="2286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8615718" y="36576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8615718" y="32004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8615718" y="4110792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8615718" y="4572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7015519" y="3429000"/>
              <a:ext cx="3200399" cy="3200400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640001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001" y="3066990"/>
                <a:ext cx="385041" cy="400110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8096344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344" y="3066990"/>
                <a:ext cx="385041" cy="400110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009030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030" y="3066990"/>
                <a:ext cx="385041" cy="400110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552687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687" y="3066990"/>
                <a:ext cx="385041" cy="400110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921716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716" y="3066990"/>
                <a:ext cx="385041" cy="400110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9465373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373" y="3066990"/>
                <a:ext cx="385041" cy="400110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0378061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061" y="3066990"/>
                <a:ext cx="385041" cy="400110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211566" y="343692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3436921"/>
                <a:ext cx="385041" cy="400110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211566" y="460450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604506"/>
                <a:ext cx="385041" cy="400110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211566" y="421531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215311"/>
                <a:ext cx="385041" cy="400110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211566" y="538289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5382896"/>
                <a:ext cx="385041" cy="400110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211566" y="499370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993701"/>
                <a:ext cx="385041" cy="400110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7211566" y="57720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5772090"/>
                <a:ext cx="385041" cy="400110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211566" y="382611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3826116"/>
                <a:ext cx="385041" cy="400110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989793" y="339021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93" y="3390219"/>
                <a:ext cx="423514" cy="461665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8989793" y="37865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93" y="3786527"/>
                <a:ext cx="423514" cy="461665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9897446" y="377936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446" y="3779363"/>
                <a:ext cx="423514" cy="461665"/>
              </a:xfrm>
              <a:prstGeom prst="rect">
                <a:avLst/>
              </a:prstGeom>
              <a:blipFill rotWithShape="0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9897446" y="417567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446" y="4175671"/>
                <a:ext cx="423514" cy="461665"/>
              </a:xfrm>
              <a:prstGeom prst="rect">
                <a:avLst/>
              </a:prstGeom>
              <a:blipFill rotWithShape="0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9441492" y="33940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492" y="3394055"/>
                <a:ext cx="423514" cy="461665"/>
              </a:xfrm>
              <a:prstGeom prst="rect">
                <a:avLst/>
              </a:prstGeom>
              <a:blipFill rotWithShape="0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9441492" y="417567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492" y="4175671"/>
                <a:ext cx="423514" cy="461665"/>
              </a:xfrm>
              <a:prstGeom prst="rect">
                <a:avLst/>
              </a:prstGeom>
              <a:blipFill rotWithShape="0"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361888" y="457030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4570301"/>
                <a:ext cx="423514" cy="461665"/>
              </a:xfrm>
              <a:prstGeom prst="rect">
                <a:avLst/>
              </a:prstGeom>
              <a:blipFill rotWithShape="0"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0361888" y="496660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4966609"/>
                <a:ext cx="423514" cy="461665"/>
              </a:xfrm>
              <a:prstGeom prst="rect">
                <a:avLst/>
              </a:prstGeom>
              <a:blipFill rotWithShape="0"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0361888" y="536219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5362193"/>
                <a:ext cx="423514" cy="461665"/>
              </a:xfrm>
              <a:prstGeom prst="rect">
                <a:avLst/>
              </a:prstGeom>
              <a:blipFill rotWithShape="0"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10868063" y="4569767"/>
                <a:ext cx="7905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𝐷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8063" y="4569767"/>
                <a:ext cx="790537" cy="461665"/>
              </a:xfrm>
              <a:prstGeom prst="rect">
                <a:avLst/>
              </a:prstGeom>
              <a:blipFill rotWithShape="0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710017" y="5855795"/>
                <a:ext cx="58932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Example: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𝑙𝑜𝑤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𝑙𝑜𝑤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17" y="5855795"/>
                <a:ext cx="5893262" cy="523220"/>
              </a:xfrm>
              <a:prstGeom prst="rect">
                <a:avLst/>
              </a:prstGeom>
              <a:blipFill rotWithShape="0">
                <a:blip r:embed="rId54"/>
                <a:stretch>
                  <a:fillRect l="-2068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392437" y="3048000"/>
                <a:ext cx="546215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Step 2: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Obtain a boundary matrix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with respect to the total order.</a:t>
                </a: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7" y="3048000"/>
                <a:ext cx="5462151" cy="954107"/>
              </a:xfrm>
              <a:prstGeom prst="rect">
                <a:avLst/>
              </a:prstGeom>
              <a:blipFill rotWithShape="0">
                <a:blip r:embed="rId44"/>
                <a:stretch>
                  <a:fillRect l="-2232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/>
          <p:cNvSpPr txBox="1"/>
          <p:nvPr/>
        </p:nvSpPr>
        <p:spPr>
          <a:xfrm>
            <a:off x="392437" y="304800"/>
            <a:ext cx="1937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253154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10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/>
        </p:nvSpPr>
        <p:spPr>
          <a:xfrm>
            <a:off x="8063917" y="3442630"/>
            <a:ext cx="441976" cy="27352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11253" y="3442630"/>
            <a:ext cx="441976" cy="27352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978771" y="3442630"/>
            <a:ext cx="441976" cy="27352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8521344" y="3442630"/>
            <a:ext cx="441976" cy="27352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888863" y="3442630"/>
            <a:ext cx="441976" cy="27352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9436198" y="3442630"/>
            <a:ext cx="441976" cy="27352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0351054" y="3442630"/>
            <a:ext cx="441976" cy="27352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>
            <a:off x="9210675" y="765175"/>
            <a:ext cx="1371599" cy="116398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98980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2122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212211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91030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788829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4746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73584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726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72618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563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249236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350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147782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0386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24400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4102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372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∅=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392437" y="3200400"/>
            <a:ext cx="5462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3: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 the matrix.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592671" y="4647257"/>
            <a:ext cx="58863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for j = 1 to n: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	while ∃ j' &lt; j with low(j') = low(j) ≠ 0: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		add column j' to column j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01725" y="3429000"/>
            <a:ext cx="3200400" cy="2743200"/>
            <a:chOff x="7015518" y="3429000"/>
            <a:chExt cx="3200400" cy="3200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9248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4676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8392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3820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9292392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97536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8615718" y="27432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8615718" y="2286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8615718" y="36576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8615718" y="32004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8615718" y="4110792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8615718" y="4572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7015519" y="3429000"/>
              <a:ext cx="3200399" cy="3200400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640001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001" y="3066990"/>
                <a:ext cx="385041" cy="400110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8096344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344" y="3066990"/>
                <a:ext cx="385041" cy="400110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009030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030" y="3066990"/>
                <a:ext cx="385041" cy="400110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552687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687" y="3066990"/>
                <a:ext cx="385041" cy="400110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921716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716" y="3066990"/>
                <a:ext cx="385041" cy="400110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9465373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373" y="3066990"/>
                <a:ext cx="385041" cy="400110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0378061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061" y="3066990"/>
                <a:ext cx="385041" cy="400110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211566" y="343692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3436921"/>
                <a:ext cx="385041" cy="400110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211566" y="460450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604506"/>
                <a:ext cx="385041" cy="400110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211566" y="421531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215311"/>
                <a:ext cx="385041" cy="400110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211566" y="538289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5382896"/>
                <a:ext cx="385041" cy="400110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211566" y="499370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993701"/>
                <a:ext cx="385041" cy="400110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7211566" y="57720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5772090"/>
                <a:ext cx="385041" cy="400110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211566" y="382611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3826116"/>
                <a:ext cx="385041" cy="400110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989793" y="339021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93" y="3390219"/>
                <a:ext cx="423514" cy="461665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8989793" y="37865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93" y="3786527"/>
                <a:ext cx="423514" cy="461665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9897446" y="377936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446" y="3779363"/>
                <a:ext cx="423514" cy="461665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9897446" y="417567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446" y="4175671"/>
                <a:ext cx="423514" cy="461665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9441492" y="33940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492" y="3394055"/>
                <a:ext cx="423514" cy="461665"/>
              </a:xfrm>
              <a:prstGeom prst="rect">
                <a:avLst/>
              </a:prstGeom>
              <a:blipFill rotWithShape="0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9441492" y="417567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492" y="4175671"/>
                <a:ext cx="423514" cy="461665"/>
              </a:xfrm>
              <a:prstGeom prst="rect">
                <a:avLst/>
              </a:prstGeom>
              <a:blipFill rotWithShape="0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361888" y="457030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4570301"/>
                <a:ext cx="423514" cy="461665"/>
              </a:xfrm>
              <a:prstGeom prst="rect">
                <a:avLst/>
              </a:prstGeom>
              <a:blipFill rotWithShape="0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0361888" y="496660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4966609"/>
                <a:ext cx="423514" cy="461665"/>
              </a:xfrm>
              <a:prstGeom prst="rect">
                <a:avLst/>
              </a:prstGeom>
              <a:blipFill rotWithShape="0"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0361888" y="536219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5362193"/>
                <a:ext cx="423514" cy="461665"/>
              </a:xfrm>
              <a:prstGeom prst="rect">
                <a:avLst/>
              </a:prstGeom>
              <a:blipFill rotWithShape="0"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392437" y="4287909"/>
            <a:ext cx="6170999" cy="1655691"/>
          </a:xfrm>
          <a:prstGeom prst="roundRect">
            <a:avLst>
              <a:gd name="adj" fmla="val 13104"/>
            </a:avLst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654" y="4073443"/>
            <a:ext cx="1803031" cy="51077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ALGORITHM</a:t>
            </a:r>
          </a:p>
        </p:txBody>
      </p:sp>
      <p:sp>
        <p:nvSpPr>
          <p:cNvPr id="12" name="Arc 11"/>
          <p:cNvSpPr/>
          <p:nvPr/>
        </p:nvSpPr>
        <p:spPr>
          <a:xfrm>
            <a:off x="9619604" y="5987296"/>
            <a:ext cx="533400" cy="457200"/>
          </a:xfrm>
          <a:prstGeom prst="arc">
            <a:avLst>
              <a:gd name="adj1" fmla="val 30152"/>
              <a:gd name="adj2" fmla="val 10735404"/>
            </a:avLst>
          </a:prstGeom>
          <a:ln w="25400"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9886365" y="34021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365" y="3402183"/>
                <a:ext cx="423514" cy="461665"/>
              </a:xfrm>
              <a:prstGeom prst="rect">
                <a:avLst/>
              </a:prstGeom>
              <a:blipFill rotWithShape="0"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9897446" y="417765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446" y="4177656"/>
                <a:ext cx="423514" cy="461665"/>
              </a:xfrm>
              <a:prstGeom prst="rect">
                <a:avLst/>
              </a:prstGeom>
              <a:blipFill rotWithShape="0"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Arc 125"/>
          <p:cNvSpPr/>
          <p:nvPr/>
        </p:nvSpPr>
        <p:spPr>
          <a:xfrm>
            <a:off x="9200723" y="5941748"/>
            <a:ext cx="957962" cy="611452"/>
          </a:xfrm>
          <a:prstGeom prst="arc">
            <a:avLst>
              <a:gd name="adj1" fmla="val 30152"/>
              <a:gd name="adj2" fmla="val 10735404"/>
            </a:avLst>
          </a:prstGeom>
          <a:ln w="25400"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9901329" y="3781302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1329" y="3781302"/>
                <a:ext cx="423514" cy="461665"/>
              </a:xfrm>
              <a:prstGeom prst="rect">
                <a:avLst/>
              </a:prstGeom>
              <a:blipFill rotWithShape="0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9893191" y="339941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3191" y="3399418"/>
                <a:ext cx="423514" cy="461665"/>
              </a:xfrm>
              <a:prstGeom prst="rect">
                <a:avLst/>
              </a:prstGeom>
              <a:blipFill rotWithShape="0"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/>
          <p:cNvSpPr txBox="1"/>
          <p:nvPr/>
        </p:nvSpPr>
        <p:spPr>
          <a:xfrm>
            <a:off x="392437" y="304800"/>
            <a:ext cx="1937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37655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2" grpId="1" animBg="1"/>
      <p:bldP spid="11" grpId="0" animBg="1"/>
      <p:bldP spid="11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3" grpId="0" animBg="1"/>
      <p:bldP spid="123" grpId="1" animBg="1"/>
      <p:bldP spid="43" grpId="0"/>
      <p:bldP spid="64" grpId="0"/>
      <p:bldP spid="93" grpId="0"/>
      <p:bldP spid="94" grpId="0"/>
      <p:bldP spid="3" grpId="0" animBg="1"/>
      <p:bldP spid="9" grpId="0" animBg="1"/>
      <p:bldP spid="12" grpId="0" animBg="1"/>
      <p:bldP spid="12" grpId="1" animBg="1"/>
      <p:bldP spid="124" grpId="0"/>
      <p:bldP spid="124" grpId="1"/>
      <p:bldP spid="125" grpId="0"/>
      <p:bldP spid="126" grpId="0" animBg="1"/>
      <p:bldP spid="126" grpId="1" animBg="1"/>
      <p:bldP spid="127" grpId="0"/>
      <p:bldP spid="12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Isosceles Triangle 32"/>
          <p:cNvSpPr/>
          <p:nvPr/>
        </p:nvSpPr>
        <p:spPr>
          <a:xfrm>
            <a:off x="9210675" y="765175"/>
            <a:ext cx="1371599" cy="116398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98980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2122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212211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91030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788829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4746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73584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726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72618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563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249236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350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147782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0386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24400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4102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372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∅=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392437" y="3048000"/>
            <a:ext cx="5462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4: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the persistence pairs.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601725" y="3429000"/>
            <a:ext cx="3200400" cy="2743200"/>
            <a:chOff x="7015518" y="3429000"/>
            <a:chExt cx="3200400" cy="3200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9248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4676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8392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3820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9292392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97536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8615718" y="27432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8615718" y="2286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8615718" y="36576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8615718" y="32004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8615718" y="4110792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8615718" y="4572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7015519" y="3429000"/>
              <a:ext cx="3200399" cy="3200400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640001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001" y="3066990"/>
                <a:ext cx="385041" cy="400110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8096344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344" y="3066990"/>
                <a:ext cx="385041" cy="400110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009030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030" y="3066990"/>
                <a:ext cx="385041" cy="400110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552687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687" y="3066990"/>
                <a:ext cx="385041" cy="400110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921716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716" y="3066990"/>
                <a:ext cx="385041" cy="400110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9465373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373" y="3066990"/>
                <a:ext cx="385041" cy="400110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0378061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061" y="3066990"/>
                <a:ext cx="385041" cy="400110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211566" y="343692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3436921"/>
                <a:ext cx="385041" cy="400110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211566" y="460450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604506"/>
                <a:ext cx="385041" cy="400110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211566" y="421531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215311"/>
                <a:ext cx="385041" cy="400110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211566" y="538289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5382896"/>
                <a:ext cx="385041" cy="400110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211566" y="499370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993701"/>
                <a:ext cx="385041" cy="400110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7211566" y="57720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5772090"/>
                <a:ext cx="385041" cy="400110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211566" y="382611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3826116"/>
                <a:ext cx="385041" cy="400110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989793" y="339021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93" y="3390219"/>
                <a:ext cx="423514" cy="461665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8989793" y="37865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93" y="3786527"/>
                <a:ext cx="423514" cy="461665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9441492" y="33940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492" y="3394055"/>
                <a:ext cx="423514" cy="461665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9441492" y="417567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492" y="4175671"/>
                <a:ext cx="423514" cy="461665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361888" y="457030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4570301"/>
                <a:ext cx="423514" cy="461665"/>
              </a:xfrm>
              <a:prstGeom prst="rect">
                <a:avLst/>
              </a:prstGeom>
              <a:blipFill rotWithShape="0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0361888" y="496660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4966609"/>
                <a:ext cx="423514" cy="461665"/>
              </a:xfrm>
              <a:prstGeom prst="rect">
                <a:avLst/>
              </a:prstGeom>
              <a:blipFill rotWithShape="0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0361888" y="536219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5362193"/>
                <a:ext cx="423514" cy="461665"/>
              </a:xfrm>
              <a:prstGeom prst="rect">
                <a:avLst/>
              </a:prstGeom>
              <a:blipFill rotWithShape="0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633849" y="3723915"/>
                <a:ext cx="5929587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𝑙𝑜𝑤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&gt;0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then 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negative, paired with 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𝑙𝑜𝑤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then 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positive; look to row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 pairing.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there is no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with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𝑙𝑜𝑤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then 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generates homology in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𝐾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49" y="3723915"/>
                <a:ext cx="5929587" cy="2616101"/>
              </a:xfrm>
              <a:prstGeom prst="rect">
                <a:avLst/>
              </a:prstGeom>
              <a:blipFill rotWithShape="0">
                <a:blip r:embed="rId49"/>
                <a:stretch>
                  <a:fillRect l="-1644" t="-1865" r="-925" b="-4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392437" y="304800"/>
            <a:ext cx="1937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363471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0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Isosceles Triangle 32"/>
          <p:cNvSpPr/>
          <p:nvPr/>
        </p:nvSpPr>
        <p:spPr>
          <a:xfrm>
            <a:off x="9210675" y="765175"/>
            <a:ext cx="1371599" cy="116398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98980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2122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212211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91030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788829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4746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73584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726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72618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563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249236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350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147782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0386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24400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4102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372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∅=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601725" y="3429000"/>
            <a:ext cx="3200400" cy="2743200"/>
            <a:chOff x="7015518" y="3429000"/>
            <a:chExt cx="3200400" cy="32004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9248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4676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8392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3820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9292392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9753600" y="3429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8615718" y="27432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8615718" y="2286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8615718" y="36576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8615718" y="32004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8615718" y="4110792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8615718" y="4572000"/>
              <a:ext cx="0" cy="32004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7015519" y="3429000"/>
              <a:ext cx="3200399" cy="3200400"/>
            </a:xfrm>
            <a:prstGeom prst="rect">
              <a:avLst/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640001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001" y="3066990"/>
                <a:ext cx="385041" cy="400110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8096344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344" y="3066990"/>
                <a:ext cx="385041" cy="400110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9009030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030" y="3066990"/>
                <a:ext cx="385041" cy="400110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552687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687" y="3066990"/>
                <a:ext cx="385041" cy="400110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9921716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716" y="3066990"/>
                <a:ext cx="385041" cy="400110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9465373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373" y="3066990"/>
                <a:ext cx="385041" cy="400110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0378061" y="3066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061" y="3066990"/>
                <a:ext cx="385041" cy="400110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211566" y="343692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3436921"/>
                <a:ext cx="385041" cy="400110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211566" y="460450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604506"/>
                <a:ext cx="385041" cy="400110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211566" y="421531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215311"/>
                <a:ext cx="385041" cy="400110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211566" y="538289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5382896"/>
                <a:ext cx="385041" cy="400110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211566" y="499370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4993701"/>
                <a:ext cx="385041" cy="400110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7211566" y="57720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5772090"/>
                <a:ext cx="385041" cy="400110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211566" y="382611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566" y="3826116"/>
                <a:ext cx="385041" cy="400110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989793" y="339021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93" y="3390219"/>
                <a:ext cx="423514" cy="461665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8989793" y="37865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793" y="3786527"/>
                <a:ext cx="423514" cy="461665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9441492" y="33940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492" y="3394055"/>
                <a:ext cx="423514" cy="461665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9441492" y="417567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492" y="4175671"/>
                <a:ext cx="423514" cy="461665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361888" y="457030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4570301"/>
                <a:ext cx="423514" cy="461665"/>
              </a:xfrm>
              <a:prstGeom prst="rect">
                <a:avLst/>
              </a:prstGeom>
              <a:blipFill rotWithShape="0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0361888" y="496660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4966609"/>
                <a:ext cx="423514" cy="461665"/>
              </a:xfrm>
              <a:prstGeom prst="rect">
                <a:avLst/>
              </a:prstGeom>
              <a:blipFill rotWithShape="0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0361888" y="536219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888" y="5362193"/>
                <a:ext cx="423514" cy="461665"/>
              </a:xfrm>
              <a:prstGeom prst="rect">
                <a:avLst/>
              </a:prstGeom>
              <a:blipFill rotWithShape="0"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414208" y="3144619"/>
                <a:ext cx="5462151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positive, unpaired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positive, paired with 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positive, paired with 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negative, paired with 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negative, paired with 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positive, paired with 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7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7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negative, paired with 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08" y="3144619"/>
                <a:ext cx="5462151" cy="2985433"/>
              </a:xfrm>
              <a:prstGeom prst="rect">
                <a:avLst/>
              </a:prstGeom>
              <a:blipFill rotWithShape="0">
                <a:blip r:embed="rId49"/>
                <a:stretch>
                  <a:fillRect l="-1786" t="-1633" b="-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392437" y="304800"/>
            <a:ext cx="1937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186672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7654648" y="168726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538619" y="2427586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913603" y="153768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866326" y="117013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90932" y="130729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946303" y="10056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946096" y="4484600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362267" y="37721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986183" y="239729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230880" y="250992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97746" y="406324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999106" y="182487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608093" y="4267086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08202" y="323611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595947" y="125984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293757" y="1701221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911122" y="31662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780496" y="3215809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677279" y="406815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3661291" y="24878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53000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09243" y="166831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58246" y="198928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36409" y="185212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450579" y="389728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46782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21086" y="51665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73732" y="49490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25207" y="44375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93820" y="3178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81205" y="385311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71142" y="390276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208702" y="311034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581205" y="22245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4747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49123" y="30625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58887" y="19207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324731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97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38" grpId="0" animBg="1"/>
      <p:bldP spid="37" grpId="0" animBg="1"/>
      <p:bldP spid="39" grpId="0" animBg="1"/>
      <p:bldP spid="36" grpId="0" animBg="1"/>
      <p:bldP spid="35" grpId="0" animBg="1"/>
      <p:bldP spid="34" grpId="0" animBg="1"/>
      <p:bldP spid="3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Isosceles Triangle 32"/>
          <p:cNvSpPr/>
          <p:nvPr/>
        </p:nvSpPr>
        <p:spPr>
          <a:xfrm>
            <a:off x="9210675" y="765175"/>
            <a:ext cx="1371599" cy="116398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98980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2122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212211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91030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788829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4746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73584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726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72618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563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249236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350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147782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0386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24400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4102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372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∅=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414208" y="3144619"/>
                <a:ext cx="5462151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positive, unpaired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positive, paired with 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positive, paired with 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negative, paired with 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negative, paired with 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positive, paired with 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7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7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negative, paired with 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08" y="3144619"/>
                <a:ext cx="5462151" cy="2985433"/>
              </a:xfrm>
              <a:prstGeom prst="rect">
                <a:avLst/>
              </a:prstGeom>
              <a:blipFill rotWithShape="0">
                <a:blip r:embed="rId29"/>
                <a:stretch>
                  <a:fillRect l="-1786" t="-1633" b="-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337412" y="3144619"/>
                <a:ext cx="54621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1, ∞</m:t>
                        </m:r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homology </a:t>
                </a: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412" y="3144619"/>
                <a:ext cx="5462151" cy="461665"/>
              </a:xfrm>
              <a:prstGeom prst="rect">
                <a:avLst/>
              </a:prstGeom>
              <a:blipFill rotWithShape="0">
                <a:blip r:embed="rId30"/>
                <a:stretch>
                  <a:fillRect l="-178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/>
          <p:cNvSpPr txBox="1"/>
          <p:nvPr/>
        </p:nvSpPr>
        <p:spPr>
          <a:xfrm>
            <a:off x="6337412" y="3774605"/>
            <a:ext cx="5462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simplices 2 and 4 enter at the same time, so the pair does not produce a bar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337411" y="4719935"/>
                <a:ext cx="54621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2,3</m:t>
                        </m:r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homology</a:t>
                </a: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411" y="4719935"/>
                <a:ext cx="5462151" cy="461665"/>
              </a:xfrm>
              <a:prstGeom prst="rect">
                <a:avLst/>
              </a:prstGeom>
              <a:blipFill rotWithShape="0">
                <a:blip r:embed="rId31"/>
                <a:stretch>
                  <a:fillRect l="-178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6337411" y="5405735"/>
                <a:ext cx="54621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3,4</m:t>
                        </m:r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homology</a:t>
                </a: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411" y="5405735"/>
                <a:ext cx="5462151" cy="461665"/>
              </a:xfrm>
              <a:prstGeom prst="rect">
                <a:avLst/>
              </a:prstGeom>
              <a:blipFill rotWithShape="0">
                <a:blip r:embed="rId32"/>
                <a:stretch>
                  <a:fillRect l="-178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93" idx="1"/>
          </p:cNvCxnSpPr>
          <p:nvPr/>
        </p:nvCxnSpPr>
        <p:spPr>
          <a:xfrm flipH="1" flipV="1">
            <a:off x="4473239" y="3375451"/>
            <a:ext cx="1864173" cy="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 flipV="1">
            <a:off x="5726308" y="3774605"/>
            <a:ext cx="611104" cy="23174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5726306" y="3990069"/>
            <a:ext cx="611105" cy="58039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 flipV="1">
            <a:off x="5628564" y="4247270"/>
            <a:ext cx="739328" cy="73149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5756785" y="4962483"/>
            <a:ext cx="611107" cy="8064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01" idx="1"/>
          </p:cNvCxnSpPr>
          <p:nvPr/>
        </p:nvCxnSpPr>
        <p:spPr>
          <a:xfrm flipH="1" flipV="1">
            <a:off x="5628564" y="5477420"/>
            <a:ext cx="708847" cy="15914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101" idx="1"/>
          </p:cNvCxnSpPr>
          <p:nvPr/>
        </p:nvCxnSpPr>
        <p:spPr>
          <a:xfrm flipH="1">
            <a:off x="5756785" y="5636568"/>
            <a:ext cx="580626" cy="24674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92437" y="304800"/>
            <a:ext cx="1937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252693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100" grpId="0"/>
      <p:bldP spid="10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Isosceles Triangle 32"/>
          <p:cNvSpPr/>
          <p:nvPr/>
        </p:nvSpPr>
        <p:spPr>
          <a:xfrm>
            <a:off x="9210675" y="765175"/>
            <a:ext cx="1371599" cy="116398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98980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212211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212211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91030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788829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474629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73584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72618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672618" y="1932297"/>
            <a:ext cx="1371600" cy="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563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249236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350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147782" y="762000"/>
            <a:ext cx="685800" cy="117029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0386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24400" y="691582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410200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372436" y="1823115"/>
            <a:ext cx="218364" cy="2183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550" y="2209800"/>
                <a:ext cx="579261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393" y="2209800"/>
                <a:ext cx="586378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229" y="2209800"/>
                <a:ext cx="58637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48" y="2209800"/>
                <a:ext cx="121065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∅=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37" y="2209800"/>
                <a:ext cx="1180515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86" y="2209800"/>
                <a:ext cx="48282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90" y="2209800"/>
                <a:ext cx="48282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88" y="2209800"/>
                <a:ext cx="48282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⊂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965" y="2209800"/>
                <a:ext cx="48282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082" y="1461791"/>
                <a:ext cx="423514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500" y="1467499"/>
                <a:ext cx="423514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567" y="1461790"/>
                <a:ext cx="42351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461" y="334336"/>
                <a:ext cx="423514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74" y="334335"/>
                <a:ext cx="423514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551" y="1470631"/>
                <a:ext cx="423514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725" y="916786"/>
                <a:ext cx="423514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43" y="953455"/>
                <a:ext cx="423514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240" y="1464883"/>
                <a:ext cx="423514" cy="4616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318" y="948627"/>
                <a:ext cx="423514" cy="4616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146" y="1898298"/>
                <a:ext cx="423514" cy="4616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209" y="1461790"/>
                <a:ext cx="423514" cy="46166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316" y="334335"/>
                <a:ext cx="423514" cy="46166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685" y="953455"/>
                <a:ext cx="423514" cy="461665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882" y="1464883"/>
                <a:ext cx="423514" cy="461665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960" y="948627"/>
                <a:ext cx="423514" cy="461665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898298"/>
                <a:ext cx="423514" cy="461665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788" y="1250303"/>
                <a:ext cx="423514" cy="461665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337412" y="3144619"/>
                <a:ext cx="54621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1, ∞</m:t>
                        </m:r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homology </a:t>
                </a: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412" y="3144619"/>
                <a:ext cx="5462151" cy="461665"/>
              </a:xfrm>
              <a:prstGeom prst="rect">
                <a:avLst/>
              </a:prstGeom>
              <a:blipFill rotWithShape="0">
                <a:blip r:embed="rId29"/>
                <a:stretch>
                  <a:fillRect l="-178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/>
          <p:cNvSpPr txBox="1"/>
          <p:nvPr/>
        </p:nvSpPr>
        <p:spPr>
          <a:xfrm>
            <a:off x="6337412" y="3774605"/>
            <a:ext cx="5462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simplices 2 and 4 enter at the same time, so the pair does not produce a bar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337411" y="4719935"/>
                <a:ext cx="54621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2,3</m:t>
                        </m:r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homology</a:t>
                </a: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411" y="4719935"/>
                <a:ext cx="5462151" cy="461665"/>
              </a:xfrm>
              <a:prstGeom prst="rect">
                <a:avLst/>
              </a:prstGeom>
              <a:blipFill rotWithShape="0">
                <a:blip r:embed="rId30"/>
                <a:stretch>
                  <a:fillRect l="-178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6337411" y="5405735"/>
                <a:ext cx="54621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bar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3,4</m:t>
                        </m:r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homology</a:t>
                </a: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411" y="5405735"/>
                <a:ext cx="5462151" cy="461665"/>
              </a:xfrm>
              <a:prstGeom prst="rect">
                <a:avLst/>
              </a:prstGeom>
              <a:blipFill rotWithShape="0">
                <a:blip r:embed="rId31"/>
                <a:stretch>
                  <a:fillRect l="-178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392437" y="5529179"/>
            <a:ext cx="5462151" cy="643021"/>
            <a:chOff x="392437" y="5529179"/>
            <a:chExt cx="5462151" cy="643021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392437" y="5639796"/>
              <a:ext cx="546215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09600" y="5529179"/>
              <a:ext cx="0" cy="2194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81600" y="5529179"/>
              <a:ext cx="0" cy="2194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657600" y="5529179"/>
              <a:ext cx="0" cy="2194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33600" y="5529179"/>
              <a:ext cx="0" cy="2194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92437" y="5710535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437" y="5710535"/>
                  <a:ext cx="423514" cy="461665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1924990" y="5710535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4990" y="5710535"/>
                  <a:ext cx="423514" cy="461665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3451250" y="5710535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1250" y="5710535"/>
                  <a:ext cx="423514" cy="461665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4966697" y="5710535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6697" y="5710535"/>
                  <a:ext cx="423514" cy="461665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2" name="Straight Arrow Connector 71"/>
          <p:cNvCxnSpPr/>
          <p:nvPr/>
        </p:nvCxnSpPr>
        <p:spPr>
          <a:xfrm>
            <a:off x="604194" y="5030196"/>
            <a:ext cx="5250394" cy="0"/>
          </a:xfrm>
          <a:prstGeom prst="straightConnector1">
            <a:avLst/>
          </a:prstGeom>
          <a:ln w="101600">
            <a:solidFill>
              <a:schemeClr val="accent4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2124529" y="4725396"/>
            <a:ext cx="1554480" cy="0"/>
          </a:xfrm>
          <a:prstGeom prst="line">
            <a:avLst/>
          </a:prstGeom>
          <a:ln w="1016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3646027" y="4115796"/>
            <a:ext cx="1554480" cy="0"/>
          </a:xfrm>
          <a:prstGeom prst="line">
            <a:avLst/>
          </a:prstGeom>
          <a:ln w="1016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849207" y="3880499"/>
                <a:ext cx="5954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9646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207" y="3880499"/>
                <a:ext cx="595483" cy="461665"/>
              </a:xfrm>
              <a:prstGeom prst="rect">
                <a:avLst/>
              </a:prstGeom>
              <a:blipFill rotWithShape="0">
                <a:blip r:embed="rId3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92887" y="4492330"/>
                <a:ext cx="6026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064A2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064A2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064A2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87" y="4492330"/>
                <a:ext cx="602601" cy="461665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392437" y="3124200"/>
            <a:ext cx="5462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we can draw the barcode: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92437" y="304800"/>
            <a:ext cx="1937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346270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>
            <a:off x="7685310" y="1153886"/>
            <a:ext cx="522514" cy="522514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201655" y="1149093"/>
            <a:ext cx="522514" cy="522514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7162800" y="1153886"/>
            <a:ext cx="522514" cy="522514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7685310" y="1153886"/>
            <a:ext cx="522514" cy="522514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8201655" y="1158679"/>
            <a:ext cx="522514" cy="522514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162800" y="1153886"/>
            <a:ext cx="522514" cy="522514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2437" y="429972"/>
            <a:ext cx="2821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599" y="1143000"/>
                <a:ext cx="5735441" cy="4862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 store the matrix in a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column-sparse format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Store the matrix as an array of columns, and each column as a linked list.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linked list for column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stores the row indexes of the nonzero entries in column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in reverse order so that the “lowest” index is accessible at the beginning of the list.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1143000"/>
                <a:ext cx="5735441" cy="4862870"/>
              </a:xfrm>
              <a:prstGeom prst="rect">
                <a:avLst/>
              </a:prstGeom>
              <a:blipFill>
                <a:blip r:embed="rId2"/>
                <a:stretch>
                  <a:fillRect l="-2125" t="-1255" r="-1488" b="-2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7162800" y="1153886"/>
            <a:ext cx="3657600" cy="522514"/>
            <a:chOff x="7010400" y="1143000"/>
            <a:chExt cx="3200400" cy="457200"/>
          </a:xfrm>
        </p:grpSpPr>
        <p:sp>
          <p:nvSpPr>
            <p:cNvPr id="5" name="Rectangle 4"/>
            <p:cNvSpPr/>
            <p:nvPr/>
          </p:nvSpPr>
          <p:spPr>
            <a:xfrm>
              <a:off x="7010400" y="1143000"/>
              <a:ext cx="3200400" cy="457200"/>
            </a:xfrm>
            <a:prstGeom prst="rect">
              <a:avLst/>
            </a:prstGeom>
            <a:noFill/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248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4676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8392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3820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7536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2964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7266802" y="762000"/>
            <a:ext cx="3447718" cy="400110"/>
            <a:chOff x="7266802" y="762000"/>
            <a:chExt cx="3447718" cy="400110"/>
          </a:xfrm>
        </p:grpSpPr>
        <p:sp>
          <p:nvSpPr>
            <p:cNvPr id="21" name="TextBox 20"/>
            <p:cNvSpPr txBox="1"/>
            <p:nvPr/>
          </p:nvSpPr>
          <p:spPr>
            <a:xfrm>
              <a:off x="7266802" y="76200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89315" y="76200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10580" y="76200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834343" y="76200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356856" y="76200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878121" y="76200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400010" y="76200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0676380" y="2240846"/>
            <a:ext cx="525020" cy="52502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676380" y="3258213"/>
            <a:ext cx="525020" cy="52502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676380" y="4275580"/>
            <a:ext cx="525020" cy="52502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Straight Arrow Connector 31"/>
          <p:cNvCxnSpPr>
            <a:stCxn id="28" idx="2"/>
            <a:endCxn id="29" idx="0"/>
          </p:cNvCxnSpPr>
          <p:nvPr/>
        </p:nvCxnSpPr>
        <p:spPr>
          <a:xfrm>
            <a:off x="10938890" y="2765866"/>
            <a:ext cx="0" cy="492347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2"/>
            <a:endCxn id="30" idx="0"/>
          </p:cNvCxnSpPr>
          <p:nvPr/>
        </p:nvCxnSpPr>
        <p:spPr>
          <a:xfrm>
            <a:off x="10938890" y="3783233"/>
            <a:ext cx="0" cy="492347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9874990" y="2240846"/>
            <a:ext cx="525020" cy="52502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874990" y="3258213"/>
            <a:ext cx="525020" cy="52502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Straight Arrow Connector 37"/>
          <p:cNvCxnSpPr>
            <a:stCxn id="36" idx="2"/>
            <a:endCxn id="37" idx="0"/>
          </p:cNvCxnSpPr>
          <p:nvPr/>
        </p:nvCxnSpPr>
        <p:spPr>
          <a:xfrm>
            <a:off x="10137500" y="2765866"/>
            <a:ext cx="0" cy="492347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9073600" y="2240846"/>
            <a:ext cx="525020" cy="52502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073600" y="3258213"/>
            <a:ext cx="525020" cy="52502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Straight Arrow Connector 40"/>
          <p:cNvCxnSpPr>
            <a:stCxn id="39" idx="2"/>
            <a:endCxn id="40" idx="0"/>
          </p:cNvCxnSpPr>
          <p:nvPr/>
        </p:nvCxnSpPr>
        <p:spPr>
          <a:xfrm>
            <a:off x="9336110" y="2765866"/>
            <a:ext cx="0" cy="492347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8286071" y="2240846"/>
            <a:ext cx="525020" cy="52502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86071" y="3258213"/>
            <a:ext cx="525020" cy="525020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4" name="Straight Arrow Connector 43"/>
          <p:cNvCxnSpPr>
            <a:stCxn id="42" idx="2"/>
            <a:endCxn id="43" idx="0"/>
          </p:cNvCxnSpPr>
          <p:nvPr/>
        </p:nvCxnSpPr>
        <p:spPr>
          <a:xfrm>
            <a:off x="8548581" y="2765866"/>
            <a:ext cx="0" cy="492347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28" idx="0"/>
          </p:cNvCxnSpPr>
          <p:nvPr/>
        </p:nvCxnSpPr>
        <p:spPr>
          <a:xfrm>
            <a:off x="10557265" y="1415143"/>
            <a:ext cx="381625" cy="825703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36" idx="0"/>
          </p:cNvCxnSpPr>
          <p:nvPr/>
        </p:nvCxnSpPr>
        <p:spPr>
          <a:xfrm>
            <a:off x="10035376" y="1415143"/>
            <a:ext cx="102124" cy="825703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9" idx="0"/>
          </p:cNvCxnSpPr>
          <p:nvPr/>
        </p:nvCxnSpPr>
        <p:spPr>
          <a:xfrm flipH="1">
            <a:off x="9336110" y="1404907"/>
            <a:ext cx="171271" cy="835939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2" idx="0"/>
          </p:cNvCxnSpPr>
          <p:nvPr/>
        </p:nvCxnSpPr>
        <p:spPr>
          <a:xfrm flipH="1">
            <a:off x="8548581" y="1415143"/>
            <a:ext cx="441766" cy="825703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8916985" y="1341991"/>
            <a:ext cx="146304" cy="14630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9436251" y="1337909"/>
            <a:ext cx="146304" cy="14630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9960195" y="1337909"/>
            <a:ext cx="146304" cy="14630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10486060" y="1337909"/>
            <a:ext cx="146304" cy="14630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364478" y="224264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364478" y="325911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150934" y="224084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150934" y="325731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953796" y="224084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953796" y="325731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757640" y="224084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0757640" y="325731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0757640" y="42719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4990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8" grpId="0" animBg="1"/>
      <p:bldP spid="29" grpId="0" animBg="1"/>
      <p:bldP spid="30" grpId="0" animBg="1"/>
      <p:bldP spid="36" grpId="0" animBg="1"/>
      <p:bldP spid="37" grpId="0" animBg="1"/>
      <p:bldP spid="39" grpId="0" animBg="1"/>
      <p:bldP spid="40" grpId="0" animBg="1"/>
      <p:bldP spid="42" grpId="0" animBg="1"/>
      <p:bldP spid="43" grpId="0" animBg="1"/>
      <p:bldP spid="61" grpId="0" animBg="1"/>
      <p:bldP spid="62" grpId="0" animBg="1"/>
      <p:bldP spid="63" grpId="0" animBg="1"/>
      <p:bldP spid="64" grpId="0" animBg="1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437" y="429972"/>
            <a:ext cx="2821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143000"/>
                <a:ext cx="5282952" cy="4201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Suppose we have reduced columns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through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If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𝑙𝑜𝑤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we want to find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’ &lt; 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such that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𝑙𝑜𝑤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𝑗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𝑙𝑜𝑤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 avoid looking through all columns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through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we use a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low array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 store the index of each nonempty reduced column by low number.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43000"/>
                <a:ext cx="5282952" cy="4201150"/>
              </a:xfrm>
              <a:prstGeom prst="rect">
                <a:avLst/>
              </a:prstGeom>
              <a:blipFill>
                <a:blip r:embed="rId2"/>
                <a:stretch>
                  <a:fillRect l="-2307" t="-1451" r="-3114" b="-3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 rot="5400000">
            <a:off x="5743726" y="3353976"/>
            <a:ext cx="3064992" cy="437856"/>
            <a:chOff x="7010400" y="1143000"/>
            <a:chExt cx="3200400" cy="457200"/>
          </a:xfrm>
        </p:grpSpPr>
        <p:sp>
          <p:nvSpPr>
            <p:cNvPr id="6" name="Rectangle 5"/>
            <p:cNvSpPr/>
            <p:nvPr/>
          </p:nvSpPr>
          <p:spPr>
            <a:xfrm>
              <a:off x="7010400" y="1143000"/>
              <a:ext cx="3200400" cy="457200"/>
            </a:xfrm>
            <a:prstGeom prst="rect">
              <a:avLst/>
            </a:prstGeom>
            <a:noFill/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248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4676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8392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3820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7536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2964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/>
        </p:nvCxnSpPr>
        <p:spPr>
          <a:xfrm>
            <a:off x="8704450" y="1510932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9127083" y="1507009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8276771" y="1510932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8704450" y="1510932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9127083" y="1514855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276771" y="1510932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8276771" y="1510932"/>
            <a:ext cx="2993777" cy="427682"/>
            <a:chOff x="7010400" y="1143000"/>
            <a:chExt cx="3200400" cy="457200"/>
          </a:xfrm>
        </p:grpSpPr>
        <p:sp>
          <p:nvSpPr>
            <p:cNvPr id="73" name="Rectangle 72"/>
            <p:cNvSpPr/>
            <p:nvPr/>
          </p:nvSpPr>
          <p:spPr>
            <a:xfrm>
              <a:off x="7010400" y="1143000"/>
              <a:ext cx="3200400" cy="457200"/>
            </a:xfrm>
            <a:prstGeom prst="rect">
              <a:avLst/>
            </a:prstGeom>
            <a:noFill/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79248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4676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8392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3820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97536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92964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8337550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765231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191891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9620595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0048277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0474937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902107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87" name="Rectangle 86"/>
          <p:cNvSpPr/>
          <p:nvPr/>
        </p:nvSpPr>
        <p:spPr>
          <a:xfrm>
            <a:off x="11152667" y="2400618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1152667" y="3233342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1152667" y="4066066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0" name="Straight Arrow Connector 89"/>
          <p:cNvCxnSpPr>
            <a:stCxn id="87" idx="2"/>
            <a:endCxn id="88" idx="0"/>
          </p:cNvCxnSpPr>
          <p:nvPr/>
        </p:nvCxnSpPr>
        <p:spPr>
          <a:xfrm>
            <a:off x="11367533" y="2830352"/>
            <a:ext cx="0" cy="40299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88" idx="2"/>
            <a:endCxn id="89" idx="0"/>
          </p:cNvCxnSpPr>
          <p:nvPr/>
        </p:nvCxnSpPr>
        <p:spPr>
          <a:xfrm>
            <a:off x="11367533" y="3663075"/>
            <a:ext cx="0" cy="40299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10496722" y="2400618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0496722" y="3233342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4" name="Straight Arrow Connector 93"/>
          <p:cNvCxnSpPr>
            <a:stCxn id="92" idx="2"/>
            <a:endCxn id="93" idx="0"/>
          </p:cNvCxnSpPr>
          <p:nvPr/>
        </p:nvCxnSpPr>
        <p:spPr>
          <a:xfrm>
            <a:off x="10711589" y="2830352"/>
            <a:ext cx="0" cy="40299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9840777" y="2400618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9840777" y="3233342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7" name="Straight Arrow Connector 96"/>
          <p:cNvCxnSpPr>
            <a:stCxn id="95" idx="2"/>
            <a:endCxn id="96" idx="0"/>
          </p:cNvCxnSpPr>
          <p:nvPr/>
        </p:nvCxnSpPr>
        <p:spPr>
          <a:xfrm>
            <a:off x="10055644" y="2830352"/>
            <a:ext cx="0" cy="40299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9196178" y="2400618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9196178" y="3233342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" name="Straight Arrow Connector 99"/>
          <p:cNvCxnSpPr>
            <a:stCxn id="98" idx="2"/>
            <a:endCxn id="99" idx="0"/>
          </p:cNvCxnSpPr>
          <p:nvPr/>
        </p:nvCxnSpPr>
        <p:spPr>
          <a:xfrm>
            <a:off x="9411045" y="2830352"/>
            <a:ext cx="0" cy="40299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endCxn id="87" idx="0"/>
          </p:cNvCxnSpPr>
          <p:nvPr/>
        </p:nvCxnSpPr>
        <p:spPr>
          <a:xfrm>
            <a:off x="11055170" y="1724773"/>
            <a:ext cx="312363" cy="675845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92" idx="0"/>
          </p:cNvCxnSpPr>
          <p:nvPr/>
        </p:nvCxnSpPr>
        <p:spPr>
          <a:xfrm>
            <a:off x="10627999" y="1724773"/>
            <a:ext cx="83589" cy="675845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95" idx="0"/>
          </p:cNvCxnSpPr>
          <p:nvPr/>
        </p:nvCxnSpPr>
        <p:spPr>
          <a:xfrm flipH="1">
            <a:off x="10055644" y="1716395"/>
            <a:ext cx="140187" cy="684223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endCxn id="98" idx="0"/>
          </p:cNvCxnSpPr>
          <p:nvPr/>
        </p:nvCxnSpPr>
        <p:spPr>
          <a:xfrm flipH="1">
            <a:off x="9411045" y="1724773"/>
            <a:ext cx="361589" cy="675845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9712587" y="1664898"/>
            <a:ext cx="119751" cy="11975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10137610" y="1661556"/>
            <a:ext cx="119751" cy="11975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10566463" y="1661556"/>
            <a:ext cx="119751" cy="11975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10996888" y="1661556"/>
            <a:ext cx="119751" cy="11975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9238968" y="240209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9238968" y="323407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9882689" y="24006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9882689" y="32326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0539838" y="24006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0539838" y="32326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1197792" y="24006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1197792" y="32326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1197792" y="406311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6752970" y="2059172"/>
            <a:ext cx="314510" cy="3034796"/>
            <a:chOff x="6752970" y="2059172"/>
            <a:chExt cx="314510" cy="3034796"/>
          </a:xfrm>
        </p:grpSpPr>
        <p:sp>
          <p:nvSpPr>
            <p:cNvPr id="119" name="TextBox 118"/>
            <p:cNvSpPr txBox="1"/>
            <p:nvPr/>
          </p:nvSpPr>
          <p:spPr>
            <a:xfrm>
              <a:off x="6752970" y="2059172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752970" y="2498286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752970" y="293740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752970" y="3376514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752970" y="381562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752970" y="4254742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752970" y="469385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6857122" y="1124801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 array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105239" y="24592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105239" y="29066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30" name="Arc 129"/>
          <p:cNvSpPr/>
          <p:nvPr/>
        </p:nvSpPr>
        <p:spPr>
          <a:xfrm>
            <a:off x="10070250" y="3481268"/>
            <a:ext cx="640133" cy="457200"/>
          </a:xfrm>
          <a:prstGeom prst="arc">
            <a:avLst>
              <a:gd name="adj1" fmla="val 30152"/>
              <a:gd name="adj2" fmla="val 10735404"/>
            </a:avLst>
          </a:prstGeom>
          <a:ln w="25400"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 flipV="1">
            <a:off x="9411045" y="3886200"/>
            <a:ext cx="0" cy="533400"/>
          </a:xfrm>
          <a:prstGeom prst="straightConnector1">
            <a:avLst/>
          </a:prstGeom>
          <a:ln w="50800" cap="rnd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10048277" y="3886200"/>
            <a:ext cx="0" cy="533400"/>
          </a:xfrm>
          <a:prstGeom prst="straightConnector1">
            <a:avLst/>
          </a:prstGeom>
          <a:ln w="50800" cap="rnd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V="1">
            <a:off x="10710383" y="3886200"/>
            <a:ext cx="0" cy="533400"/>
          </a:xfrm>
          <a:prstGeom prst="straightConnector1">
            <a:avLst/>
          </a:prstGeom>
          <a:ln w="50800" cap="rnd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69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6" grpId="0"/>
      <p:bldP spid="128" grpId="0"/>
      <p:bldP spid="129" grpId="0"/>
      <p:bldP spid="13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437" y="429972"/>
            <a:ext cx="2821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143000"/>
                <a:ext cx="5282952" cy="4201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Suppose we have reduced columns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through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If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𝑙𝑜𝑤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we want to find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’ &lt; 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such that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𝑙𝑜𝑤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𝑗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𝑙𝑜𝑤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 avoid looking through all columns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through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we use a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low array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 store the index of each nonempty reduced column by low number.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43000"/>
                <a:ext cx="5282952" cy="4201150"/>
              </a:xfrm>
              <a:prstGeom prst="rect">
                <a:avLst/>
              </a:prstGeom>
              <a:blipFill>
                <a:blip r:embed="rId2"/>
                <a:stretch>
                  <a:fillRect l="-2307" t="-1451" r="-3114" b="-3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 rot="5400000">
            <a:off x="5743726" y="3353976"/>
            <a:ext cx="3064992" cy="437856"/>
            <a:chOff x="7010400" y="1143000"/>
            <a:chExt cx="3200400" cy="457200"/>
          </a:xfrm>
        </p:grpSpPr>
        <p:sp>
          <p:nvSpPr>
            <p:cNvPr id="6" name="Rectangle 5"/>
            <p:cNvSpPr/>
            <p:nvPr/>
          </p:nvSpPr>
          <p:spPr>
            <a:xfrm>
              <a:off x="7010400" y="1143000"/>
              <a:ext cx="3200400" cy="457200"/>
            </a:xfrm>
            <a:prstGeom prst="rect">
              <a:avLst/>
            </a:prstGeom>
            <a:noFill/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248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4676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8392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3820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7536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2964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/>
        </p:nvCxnSpPr>
        <p:spPr>
          <a:xfrm>
            <a:off x="8704450" y="1510932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9127083" y="1507009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8276771" y="1510932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8704450" y="1510932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9127083" y="1514855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276771" y="1510932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8276771" y="1510932"/>
            <a:ext cx="2993777" cy="427682"/>
            <a:chOff x="7010400" y="1143000"/>
            <a:chExt cx="3200400" cy="457200"/>
          </a:xfrm>
        </p:grpSpPr>
        <p:sp>
          <p:nvSpPr>
            <p:cNvPr id="73" name="Rectangle 72"/>
            <p:cNvSpPr/>
            <p:nvPr/>
          </p:nvSpPr>
          <p:spPr>
            <a:xfrm>
              <a:off x="7010400" y="1143000"/>
              <a:ext cx="3200400" cy="457200"/>
            </a:xfrm>
            <a:prstGeom prst="rect">
              <a:avLst/>
            </a:prstGeom>
            <a:noFill/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79248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4676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8392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3820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97536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92964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8337550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765231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191891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9620595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0048277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0474937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902107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87" name="Rectangle 86"/>
          <p:cNvSpPr/>
          <p:nvPr/>
        </p:nvSpPr>
        <p:spPr>
          <a:xfrm>
            <a:off x="11152667" y="2400618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1152667" y="3233342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1152667" y="4066066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0" name="Straight Arrow Connector 89"/>
          <p:cNvCxnSpPr>
            <a:stCxn id="87" idx="2"/>
            <a:endCxn id="88" idx="0"/>
          </p:cNvCxnSpPr>
          <p:nvPr/>
        </p:nvCxnSpPr>
        <p:spPr>
          <a:xfrm>
            <a:off x="11367533" y="2830352"/>
            <a:ext cx="0" cy="40299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88" idx="2"/>
            <a:endCxn id="89" idx="0"/>
          </p:cNvCxnSpPr>
          <p:nvPr/>
        </p:nvCxnSpPr>
        <p:spPr>
          <a:xfrm>
            <a:off x="11367533" y="3663075"/>
            <a:ext cx="0" cy="40299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10496722" y="2400618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0496722" y="3233342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4" name="Straight Arrow Connector 93"/>
          <p:cNvCxnSpPr>
            <a:stCxn id="92" idx="2"/>
            <a:endCxn id="93" idx="0"/>
          </p:cNvCxnSpPr>
          <p:nvPr/>
        </p:nvCxnSpPr>
        <p:spPr>
          <a:xfrm>
            <a:off x="10711589" y="2830352"/>
            <a:ext cx="0" cy="40299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9840777" y="2400618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9840777" y="3233342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7" name="Straight Arrow Connector 96"/>
          <p:cNvCxnSpPr>
            <a:stCxn id="95" idx="2"/>
            <a:endCxn id="96" idx="0"/>
          </p:cNvCxnSpPr>
          <p:nvPr/>
        </p:nvCxnSpPr>
        <p:spPr>
          <a:xfrm>
            <a:off x="10055644" y="2830352"/>
            <a:ext cx="0" cy="40299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9196178" y="2400618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9196178" y="3233342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" name="Straight Arrow Connector 99"/>
          <p:cNvCxnSpPr>
            <a:stCxn id="98" idx="2"/>
            <a:endCxn id="99" idx="0"/>
          </p:cNvCxnSpPr>
          <p:nvPr/>
        </p:nvCxnSpPr>
        <p:spPr>
          <a:xfrm>
            <a:off x="9411045" y="2830352"/>
            <a:ext cx="0" cy="40299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endCxn id="87" idx="0"/>
          </p:cNvCxnSpPr>
          <p:nvPr/>
        </p:nvCxnSpPr>
        <p:spPr>
          <a:xfrm>
            <a:off x="11055170" y="1724773"/>
            <a:ext cx="312363" cy="675845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92" idx="0"/>
          </p:cNvCxnSpPr>
          <p:nvPr/>
        </p:nvCxnSpPr>
        <p:spPr>
          <a:xfrm>
            <a:off x="10627999" y="1724773"/>
            <a:ext cx="83589" cy="675845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95" idx="0"/>
          </p:cNvCxnSpPr>
          <p:nvPr/>
        </p:nvCxnSpPr>
        <p:spPr>
          <a:xfrm flipH="1">
            <a:off x="10055644" y="1716395"/>
            <a:ext cx="140187" cy="684223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endCxn id="98" idx="0"/>
          </p:cNvCxnSpPr>
          <p:nvPr/>
        </p:nvCxnSpPr>
        <p:spPr>
          <a:xfrm flipH="1">
            <a:off x="9411045" y="1724773"/>
            <a:ext cx="361589" cy="675845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9712587" y="1664898"/>
            <a:ext cx="119751" cy="11975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10137610" y="1661556"/>
            <a:ext cx="119751" cy="11975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10566463" y="1661556"/>
            <a:ext cx="119751" cy="11975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10996888" y="1661556"/>
            <a:ext cx="119751" cy="11975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9238968" y="240209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9238968" y="323407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9882689" y="24006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9882689" y="32326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0539838" y="24006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0539838" y="32326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1197792" y="24006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1197792" y="32326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1197792" y="406311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6752970" y="2059172"/>
            <a:ext cx="314510" cy="3034796"/>
            <a:chOff x="6752970" y="2059172"/>
            <a:chExt cx="314510" cy="3034796"/>
          </a:xfrm>
        </p:grpSpPr>
        <p:sp>
          <p:nvSpPr>
            <p:cNvPr id="119" name="TextBox 118"/>
            <p:cNvSpPr txBox="1"/>
            <p:nvPr/>
          </p:nvSpPr>
          <p:spPr>
            <a:xfrm>
              <a:off x="6752970" y="2059172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752970" y="2498286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752970" y="293740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752970" y="3376514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752970" y="381562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752970" y="4254742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752970" y="469385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6857122" y="1124801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 array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105239" y="24592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105239" y="29066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18" name="Arc 117"/>
          <p:cNvSpPr/>
          <p:nvPr/>
        </p:nvSpPr>
        <p:spPr>
          <a:xfrm>
            <a:off x="9411046" y="3405068"/>
            <a:ext cx="1299338" cy="709732"/>
          </a:xfrm>
          <a:prstGeom prst="arc">
            <a:avLst>
              <a:gd name="adj1" fmla="val 30152"/>
              <a:gd name="adj2" fmla="val 10735404"/>
            </a:avLst>
          </a:prstGeom>
          <a:ln w="25400"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 flipV="1">
            <a:off x="10710383" y="3886200"/>
            <a:ext cx="0" cy="533400"/>
          </a:xfrm>
          <a:prstGeom prst="straightConnector1">
            <a:avLst/>
          </a:prstGeom>
          <a:ln w="50800" cap="rnd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62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Straight Connector 129"/>
          <p:cNvCxnSpPr/>
          <p:nvPr/>
        </p:nvCxnSpPr>
        <p:spPr>
          <a:xfrm>
            <a:off x="10415183" y="1507009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10415183" y="1514855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2437" y="429972"/>
            <a:ext cx="2821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143000"/>
                <a:ext cx="5282952" cy="4201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Suppose we have reduced columns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through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If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𝑙𝑜𝑤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we want to find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’ &lt; 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such that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𝑙𝑜𝑤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𝑗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𝑙𝑜𝑤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 avoid looking through all columns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through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we use a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low array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 store the index of each nonempty reduced column by low number.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43000"/>
                <a:ext cx="5282952" cy="4201150"/>
              </a:xfrm>
              <a:prstGeom prst="rect">
                <a:avLst/>
              </a:prstGeom>
              <a:blipFill>
                <a:blip r:embed="rId2"/>
                <a:stretch>
                  <a:fillRect l="-2307" t="-1451" r="-3114" b="-3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 rot="5400000">
            <a:off x="5743726" y="3353976"/>
            <a:ext cx="3064992" cy="437856"/>
            <a:chOff x="7010400" y="1143000"/>
            <a:chExt cx="3200400" cy="457200"/>
          </a:xfrm>
        </p:grpSpPr>
        <p:sp>
          <p:nvSpPr>
            <p:cNvPr id="6" name="Rectangle 5"/>
            <p:cNvSpPr/>
            <p:nvPr/>
          </p:nvSpPr>
          <p:spPr>
            <a:xfrm>
              <a:off x="7010400" y="1143000"/>
              <a:ext cx="3200400" cy="457200"/>
            </a:xfrm>
            <a:prstGeom prst="rect">
              <a:avLst/>
            </a:prstGeom>
            <a:noFill/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248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4676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8392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3820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7536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296400" y="1143000"/>
              <a:ext cx="0" cy="457200"/>
            </a:xfrm>
            <a:prstGeom prst="line">
              <a:avLst/>
            </a:prstGeom>
            <a:ln w="317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/>
        </p:nvCxnSpPr>
        <p:spPr>
          <a:xfrm>
            <a:off x="8704450" y="1510932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9127083" y="1507009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8276771" y="1510932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8704450" y="1510932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9127083" y="1514855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276771" y="1510932"/>
            <a:ext cx="427682" cy="427682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8276771" y="1510932"/>
            <a:ext cx="2993777" cy="427682"/>
            <a:chOff x="7010400" y="1143000"/>
            <a:chExt cx="3200400" cy="457200"/>
          </a:xfrm>
        </p:grpSpPr>
        <p:sp>
          <p:nvSpPr>
            <p:cNvPr id="73" name="Rectangle 72"/>
            <p:cNvSpPr/>
            <p:nvPr/>
          </p:nvSpPr>
          <p:spPr>
            <a:xfrm>
              <a:off x="7010400" y="1143000"/>
              <a:ext cx="3200400" cy="457200"/>
            </a:xfrm>
            <a:prstGeom prst="rect">
              <a:avLst/>
            </a:prstGeom>
            <a:noFill/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79248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4676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8392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3820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97536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9296400" y="1143000"/>
              <a:ext cx="0" cy="457200"/>
            </a:xfrm>
            <a:prstGeom prst="line">
              <a:avLst/>
            </a:prstGeom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8337550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765231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191891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9620595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0048277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0474937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902107" y="1162050"/>
            <a:ext cx="257429" cy="327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87" name="Rectangle 86"/>
          <p:cNvSpPr/>
          <p:nvPr/>
        </p:nvSpPr>
        <p:spPr>
          <a:xfrm>
            <a:off x="11152667" y="2400618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1152667" y="3233342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1152667" y="4066066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0" name="Straight Arrow Connector 89"/>
          <p:cNvCxnSpPr>
            <a:stCxn id="87" idx="2"/>
            <a:endCxn id="88" idx="0"/>
          </p:cNvCxnSpPr>
          <p:nvPr/>
        </p:nvCxnSpPr>
        <p:spPr>
          <a:xfrm>
            <a:off x="11367533" y="2830352"/>
            <a:ext cx="0" cy="40299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88" idx="2"/>
            <a:endCxn id="89" idx="0"/>
          </p:cNvCxnSpPr>
          <p:nvPr/>
        </p:nvCxnSpPr>
        <p:spPr>
          <a:xfrm>
            <a:off x="11367533" y="3663075"/>
            <a:ext cx="0" cy="40299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9840777" y="2400618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9840777" y="3233342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7" name="Straight Arrow Connector 96"/>
          <p:cNvCxnSpPr>
            <a:stCxn id="95" idx="2"/>
            <a:endCxn id="96" idx="0"/>
          </p:cNvCxnSpPr>
          <p:nvPr/>
        </p:nvCxnSpPr>
        <p:spPr>
          <a:xfrm>
            <a:off x="10055644" y="2830352"/>
            <a:ext cx="0" cy="40299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9196178" y="2400618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9196178" y="3233342"/>
            <a:ext cx="429733" cy="429733"/>
          </a:xfrm>
          <a:prstGeom prst="rect">
            <a:avLst/>
          </a:prstGeom>
          <a:noFill/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" name="Straight Arrow Connector 99"/>
          <p:cNvCxnSpPr>
            <a:stCxn id="98" idx="2"/>
            <a:endCxn id="99" idx="0"/>
          </p:cNvCxnSpPr>
          <p:nvPr/>
        </p:nvCxnSpPr>
        <p:spPr>
          <a:xfrm>
            <a:off x="9411045" y="2830352"/>
            <a:ext cx="0" cy="40299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endCxn id="87" idx="0"/>
          </p:cNvCxnSpPr>
          <p:nvPr/>
        </p:nvCxnSpPr>
        <p:spPr>
          <a:xfrm>
            <a:off x="11055170" y="1724773"/>
            <a:ext cx="312363" cy="675845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95" idx="0"/>
          </p:cNvCxnSpPr>
          <p:nvPr/>
        </p:nvCxnSpPr>
        <p:spPr>
          <a:xfrm flipH="1">
            <a:off x="10055644" y="1716395"/>
            <a:ext cx="140187" cy="684223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endCxn id="98" idx="0"/>
          </p:cNvCxnSpPr>
          <p:nvPr/>
        </p:nvCxnSpPr>
        <p:spPr>
          <a:xfrm flipH="1">
            <a:off x="9411045" y="1724773"/>
            <a:ext cx="361589" cy="675845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9712587" y="1664898"/>
            <a:ext cx="119751" cy="11975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10137610" y="1661556"/>
            <a:ext cx="119751" cy="11975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10996888" y="1661556"/>
            <a:ext cx="119751" cy="11975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9238968" y="240209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9238968" y="323407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9882689" y="24006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9882689" y="32326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1197792" y="24006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1197792" y="32326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1197792" y="406311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6752970" y="2059172"/>
            <a:ext cx="314510" cy="3034796"/>
            <a:chOff x="6752970" y="2059172"/>
            <a:chExt cx="314510" cy="3034796"/>
          </a:xfrm>
        </p:grpSpPr>
        <p:sp>
          <p:nvSpPr>
            <p:cNvPr id="119" name="TextBox 118"/>
            <p:cNvSpPr txBox="1"/>
            <p:nvPr/>
          </p:nvSpPr>
          <p:spPr>
            <a:xfrm>
              <a:off x="6752970" y="2059172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752970" y="2498286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752970" y="293740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752970" y="3376514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752970" y="381562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752970" y="4254742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752970" y="469385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6857122" y="1124801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 array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105239" y="24592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105239" y="29066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05239" y="42153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cxnSp>
        <p:nvCxnSpPr>
          <p:cNvPr id="133" name="Straight Arrow Connector 132"/>
          <p:cNvCxnSpPr/>
          <p:nvPr/>
        </p:nvCxnSpPr>
        <p:spPr>
          <a:xfrm flipV="1">
            <a:off x="10710383" y="3886200"/>
            <a:ext cx="0" cy="533400"/>
          </a:xfrm>
          <a:prstGeom prst="straightConnector1">
            <a:avLst/>
          </a:prstGeom>
          <a:ln w="50800" cap="rnd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V="1">
            <a:off x="11367533" y="4560568"/>
            <a:ext cx="0" cy="533400"/>
          </a:xfrm>
          <a:prstGeom prst="straightConnector1">
            <a:avLst/>
          </a:prstGeom>
          <a:ln w="50800" cap="rnd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2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1127964" y="3310757"/>
            <a:ext cx="452555" cy="11741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749613" y="2127233"/>
            <a:ext cx="1369699" cy="11854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437" y="429972"/>
            <a:ext cx="3774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“Twist”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143000"/>
                <a:ext cx="7086600" cy="276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Observations: 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column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reduced and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𝑙𝑜𝑤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&gt;0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then 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negative, paired with positive 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  <a:p>
                <a:pPr marL="457200" indent="-457200">
                  <a:spcAft>
                    <a:spcPts val="1200"/>
                  </a:spcAft>
                  <a:defRPr/>
                </a:pPr>
                <a:r>
                  <a:rPr lang="en-US" sz="2400" dirty="0">
                    <a:solidFill>
                      <a:prstClr val="black"/>
                    </a:solidFill>
                  </a:rPr>
                  <a:t>(If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is the dimension of simplex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, then the dimension of simplex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.)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Then reducing column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will result in a column of zeros.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43000"/>
                <a:ext cx="7086600" cy="2769989"/>
              </a:xfrm>
              <a:prstGeom prst="rect">
                <a:avLst/>
              </a:prstGeom>
              <a:blipFill>
                <a:blip r:embed="rId2"/>
                <a:stretch>
                  <a:fillRect l="-1290" t="-1762" b="-3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7991841" y="1771590"/>
            <a:ext cx="3590559" cy="3105210"/>
            <a:chOff x="7991841" y="1447800"/>
            <a:chExt cx="3590559" cy="3105210"/>
          </a:xfrm>
        </p:grpSpPr>
        <p:grpSp>
          <p:nvGrpSpPr>
            <p:cNvPr id="4" name="Group 3"/>
            <p:cNvGrpSpPr/>
            <p:nvPr/>
          </p:nvGrpSpPr>
          <p:grpSpPr>
            <a:xfrm>
              <a:off x="8382000" y="1809810"/>
              <a:ext cx="3200400" cy="2743200"/>
              <a:chOff x="7015518" y="3429000"/>
              <a:chExt cx="3200400" cy="32004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7924800" y="34290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7467600" y="34290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8839200" y="34290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8382000" y="34290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9292392" y="34290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9753600" y="34290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8615718" y="27432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8615718" y="22860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8615718" y="36576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8615718" y="32004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8615718" y="4110792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8615718" y="45720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7015519" y="3429000"/>
                <a:ext cx="3200399" cy="3200400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8420276" y="1447800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8064A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0276" y="1447800"/>
                  <a:ext cx="385041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8876619" y="1447800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8064A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6619" y="1447800"/>
                  <a:ext cx="385041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9789305" y="1447800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F81BD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9305" y="1447800"/>
                  <a:ext cx="385041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332962" y="1447800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8064A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2962" y="1447800"/>
                  <a:ext cx="385041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0701991" y="1447800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F81BD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1991" y="1447800"/>
                  <a:ext cx="385041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0245648" y="1447800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F81BD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5648" y="1447800"/>
                  <a:ext cx="385041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1158336" y="1447800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79646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8336" y="1447800"/>
                  <a:ext cx="385041" cy="4001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991841" y="1817731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8064A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1841" y="1817731"/>
                  <a:ext cx="385041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991841" y="2985316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F81BD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1841" y="2985316"/>
                  <a:ext cx="385041" cy="40011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991841" y="2596121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8064A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1841" y="2596121"/>
                  <a:ext cx="385041" cy="40011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991841" y="3763706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F81BD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1841" y="3763706"/>
                  <a:ext cx="385041" cy="40011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991841" y="3374511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F81BD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1841" y="3374511"/>
                  <a:ext cx="385041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991841" y="4152900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79646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1841" y="4152900"/>
                  <a:ext cx="385041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7991841" y="2206926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8064A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1841" y="2206926"/>
                  <a:ext cx="385041" cy="40011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9770068" y="1771029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0068" y="1771029"/>
                  <a:ext cx="423514" cy="46166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9770068" y="2167337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0068" y="2167337"/>
                  <a:ext cx="423514" cy="46166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0221767" y="1774865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1767" y="1774865"/>
                  <a:ext cx="423514" cy="46166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0221767" y="2556481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1767" y="2556481"/>
                  <a:ext cx="423514" cy="461665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1142163" y="2951111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2163" y="2951111"/>
                  <a:ext cx="423514" cy="461665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11142163" y="3347419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2163" y="3347419"/>
                  <a:ext cx="423514" cy="461665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1142163" y="3743003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2163" y="3743003"/>
                  <a:ext cx="423514" cy="461665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09600" y="4152900"/>
                <a:ext cx="692905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Optimization: 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Reduce columns corresponding to higher-dimensional simplices </a:t>
                </a: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first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column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reduced and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𝑙𝑜𝑤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&gt;0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then set column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to zero.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152900"/>
                <a:ext cx="6929050" cy="2246769"/>
              </a:xfrm>
              <a:prstGeom prst="rect">
                <a:avLst/>
              </a:prstGeom>
              <a:blipFill>
                <a:blip r:embed="rId23"/>
                <a:stretch>
                  <a:fillRect l="-1319" t="-2168" r="-1055" b="-5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918841" y="1283485"/>
            <a:ext cx="2125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reduced matrix</a:t>
            </a:r>
          </a:p>
        </p:txBody>
      </p:sp>
    </p:spTree>
    <p:extLst>
      <p:ext uri="{BB962C8B-B14F-4D97-AF65-F5344CB8AC3E}">
        <p14:creationId xmlns:p14="http://schemas.microsoft.com/office/powerpoint/2010/main" val="137620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3" grpId="0" build="p"/>
      <p:bldP spid="39" grpId="0" build="p"/>
      <p:bldP spid="4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10747104" y="3367967"/>
            <a:ext cx="452555" cy="11741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9368753" y="2184443"/>
            <a:ext cx="1369699" cy="11854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437" y="429972"/>
            <a:ext cx="3774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“Twist” Optimization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9600" y="1188484"/>
            <a:ext cx="5560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 boundary matrix as before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10296721" y="2541173"/>
            <a:ext cx="423514" cy="857973"/>
            <a:chOff x="10144321" y="2083973"/>
            <a:chExt cx="423514" cy="8579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10144321" y="2083973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4321" y="2083973"/>
                  <a:ext cx="423514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10144321" y="2480281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4321" y="2480281"/>
                  <a:ext cx="423514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0" name="Group 89"/>
          <p:cNvGrpSpPr/>
          <p:nvPr/>
        </p:nvGrpSpPr>
        <p:grpSpPr>
          <a:xfrm>
            <a:off x="7610841" y="1828800"/>
            <a:ext cx="3590559" cy="3105210"/>
            <a:chOff x="7458441" y="1371600"/>
            <a:chExt cx="3590559" cy="3105210"/>
          </a:xfrm>
        </p:grpSpPr>
        <p:grpSp>
          <p:nvGrpSpPr>
            <p:cNvPr id="44" name="Group 43"/>
            <p:cNvGrpSpPr/>
            <p:nvPr/>
          </p:nvGrpSpPr>
          <p:grpSpPr>
            <a:xfrm>
              <a:off x="7848600" y="1733610"/>
              <a:ext cx="3200400" cy="2743200"/>
              <a:chOff x="7015518" y="3429000"/>
              <a:chExt cx="3200400" cy="320040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7924800" y="34290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7467600" y="34290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8839200" y="34290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8382000" y="34290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9292392" y="34290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9753600" y="34290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>
                <a:off x="8615718" y="27432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>
                <a:off x="8615718" y="22860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8615718" y="36576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8615718" y="32004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8615718" y="4110792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>
                <a:off x="8615718" y="4572000"/>
                <a:ext cx="0" cy="320040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/>
              <p:cNvSpPr/>
              <p:nvPr/>
            </p:nvSpPr>
            <p:spPr>
              <a:xfrm>
                <a:off x="7015519" y="3429000"/>
                <a:ext cx="3200399" cy="3200400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7886876" y="1371600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8064A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6876" y="1371600"/>
                  <a:ext cx="385041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8343219" y="1371600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8064A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3219" y="1371600"/>
                  <a:ext cx="385041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9255905" y="1371600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F81BD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5905" y="1371600"/>
                  <a:ext cx="385041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8799562" y="1371600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8064A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9562" y="1371600"/>
                  <a:ext cx="385041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10168591" y="1371600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F81BD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8591" y="1371600"/>
                  <a:ext cx="385041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9712248" y="1371600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F81BD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2248" y="1371600"/>
                  <a:ext cx="385041" cy="4001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10624936" y="1371600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79646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4936" y="1371600"/>
                  <a:ext cx="385041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7458441" y="1741531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8064A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8441" y="1741531"/>
                  <a:ext cx="385041" cy="40011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7458441" y="2909116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F81BD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8441" y="2909116"/>
                  <a:ext cx="385041" cy="40011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7458441" y="2519921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8064A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8441" y="2519921"/>
                  <a:ext cx="385041" cy="40011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7458441" y="3687506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F81BD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8441" y="3687506"/>
                  <a:ext cx="385041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7458441" y="3298311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F81BD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8441" y="3298311"/>
                  <a:ext cx="385041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7458441" y="4076700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79646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8441" y="4076700"/>
                  <a:ext cx="385041" cy="40011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7458441" y="2130726"/>
                  <a:ext cx="3850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8064A2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8441" y="2130726"/>
                  <a:ext cx="385041" cy="40011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9236668" y="1694829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6668" y="1694829"/>
                  <a:ext cx="423514" cy="461665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9236668" y="2091137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6668" y="2091137"/>
                  <a:ext cx="423514" cy="461665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9688367" y="1698665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8367" y="1698665"/>
                  <a:ext cx="423514" cy="461665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9688367" y="2480281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8367" y="2480281"/>
                  <a:ext cx="423514" cy="461665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10608763" y="2874911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8763" y="2874911"/>
                  <a:ext cx="423514" cy="461665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10608763" y="3271219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8763" y="3271219"/>
                  <a:ext cx="423514" cy="461665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10608763" y="3666803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8763" y="3666803"/>
                  <a:ext cx="423514" cy="461665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09600" y="1828800"/>
                <a:ext cx="6776683" cy="366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First reduce columns corresponding to 2-simplices.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Column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7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reduced, and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𝑙𝑜𝑤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=6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Thus, negative 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7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paired with positive simplex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so column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must be zero.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After reducing all columns corresponding to 2-simplices, then reduce columns corresponding to 1-simplices.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Now we are done.</a:t>
                </a: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828800"/>
                <a:ext cx="6776683" cy="3662541"/>
              </a:xfrm>
              <a:prstGeom prst="rect">
                <a:avLst/>
              </a:prstGeom>
              <a:blipFill rotWithShape="0">
                <a:blip r:embed="rId25"/>
                <a:stretch>
                  <a:fillRect l="-1349" t="-1331" r="-1169" b="-2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/>
          <p:cNvCxnSpPr/>
          <p:nvPr/>
        </p:nvCxnSpPr>
        <p:spPr>
          <a:xfrm flipV="1">
            <a:off x="10515600" y="4953000"/>
            <a:ext cx="0" cy="381000"/>
          </a:xfrm>
          <a:prstGeom prst="straightConnector1">
            <a:avLst/>
          </a:prstGeom>
          <a:ln w="50800" cap="rnd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8372732" y="1371694"/>
            <a:ext cx="2456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unreduced matrix</a:t>
            </a:r>
          </a:p>
        </p:txBody>
      </p:sp>
    </p:spTree>
    <p:extLst>
      <p:ext uri="{BB962C8B-B14F-4D97-AF65-F5344CB8AC3E}">
        <p14:creationId xmlns:p14="http://schemas.microsoft.com/office/powerpoint/2010/main" val="354864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83" grpId="0" animBg="1"/>
      <p:bldP spid="83" grpId="1" animBg="1"/>
      <p:bldP spid="43" grpId="0"/>
      <p:bldP spid="81" grpId="0" build="p"/>
      <p:bldP spid="92" grpId="0"/>
      <p:bldP spid="92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437" y="429972"/>
            <a:ext cx="3648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Runtime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143000"/>
                <a:ext cx="7391400" cy="3508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be the total number of simplices, so </a:t>
                </a:r>
                <a14:m>
                  <m:oMath xmlns:m="http://schemas.openxmlformats.org/officeDocument/2006/math">
                    <m:r>
                      <a:rPr kumimoji="0" lang="en-US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an </a:t>
                </a:r>
                <a14:m>
                  <m:oMath xmlns:m="http://schemas.openxmlformats.org/officeDocument/2006/math"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×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matrix.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 must reduce </a:t>
                </a:r>
                <a14:m>
                  <m:oMath xmlns:m="http://schemas.openxmlformats.org/officeDocument/2006/math">
                    <m:r>
                      <a:rPr kumimoji="0" lang="en-US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columns.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Reducing any particular column requires at most </a:t>
                </a:r>
                <a14:m>
                  <m:oMath xmlns:m="http://schemas.openxmlformats.org/officeDocument/2006/math">
                    <m:r>
                      <a:rPr kumimoji="0" lang="en-US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column additions.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Each column addition requires at most </a:t>
                </a:r>
                <a14:m>
                  <m:oMath xmlns:m="http://schemas.openxmlformats.org/officeDocument/2006/math">
                    <m:r>
                      <a:rPr kumimoji="0" lang="en-US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operations.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Therefore, the runtime is </a:t>
                </a:r>
                <a14:m>
                  <m:oMath xmlns:m="http://schemas.openxmlformats.org/officeDocument/2006/math"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  <m:sup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43000"/>
                <a:ext cx="7391400" cy="3508653"/>
              </a:xfrm>
              <a:prstGeom prst="rect">
                <a:avLst/>
              </a:prstGeom>
              <a:blipFill rotWithShape="0">
                <a:blip r:embed="rId2"/>
                <a:stretch>
                  <a:fillRect l="-1484" t="-1565" b="-3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8001000" y="2133600"/>
            <a:ext cx="381000" cy="1371600"/>
          </a:xfrm>
          <a:prstGeom prst="rightBrace">
            <a:avLst>
              <a:gd name="adj1" fmla="val 38491"/>
              <a:gd name="adj2" fmla="val 50000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10600" y="2362200"/>
                <a:ext cx="32766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number of column additions is </a:t>
                </a:r>
                <a14:m>
                  <m:oMath xmlns:m="http://schemas.openxmlformats.org/officeDocument/2006/math"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7964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𝑂</m:t>
                    </m:r>
                    <m:d>
                      <m:d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79646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  <m:sup>
                            <m:r>
                              <a:rPr kumimoji="0" lang="en-US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79646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2362200"/>
                <a:ext cx="3276600" cy="892552"/>
              </a:xfrm>
              <a:prstGeom prst="rect">
                <a:avLst/>
              </a:prstGeom>
              <a:blipFill rotWithShape="0">
                <a:blip r:embed="rId3"/>
                <a:stretch>
                  <a:fillRect l="-3352" t="-6164" b="-17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09600" y="4686300"/>
            <a:ext cx="10972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However, in practice, the runtime is usually better than cubic.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 that this complexity is just for the matrix reduction, and doesn’t include building the filtration or boundary matrix.</a:t>
            </a:r>
          </a:p>
        </p:txBody>
      </p:sp>
    </p:spTree>
    <p:extLst>
      <p:ext uri="{BB962C8B-B14F-4D97-AF65-F5344CB8AC3E}">
        <p14:creationId xmlns:p14="http://schemas.microsoft.com/office/powerpoint/2010/main" val="35310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437" y="429972"/>
            <a:ext cx="3213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Generating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143000"/>
                <a:ext cx="109728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 find the cycles that represent homology classes, we must keep track of the column additions.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Consider the operation of adding column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’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to column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  <a:p>
                <a:pPr marL="347663" marR="0" lvl="0" indent="-2317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This is the same as adding the chain represented by column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’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to that represented by column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43000"/>
                <a:ext cx="10972800" cy="2554545"/>
              </a:xfrm>
              <a:prstGeom prst="rect">
                <a:avLst/>
              </a:prstGeom>
              <a:blipFill rotWithShape="0">
                <a:blip r:embed="rId2"/>
                <a:stretch>
                  <a:fillRect l="-1111" t="-2387" b="-5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9600" y="3715688"/>
                <a:ext cx="617220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7663" marR="0" lvl="0" indent="-2317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This corresponds to multiplying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on the right by the elementary matrix that has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 on the diagonal and in entry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𝑗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′</m:t>
                            </m:r>
                          </m:sup>
                        </m:s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715688"/>
                <a:ext cx="6172200" cy="1815882"/>
              </a:xfrm>
              <a:prstGeom prst="rect">
                <a:avLst/>
              </a:prstGeom>
              <a:blipFill rotWithShape="0">
                <a:blip r:embed="rId3"/>
                <a:stretch>
                  <a:fillRect t="-336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858000" y="3962400"/>
            <a:ext cx="2057400" cy="2057400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24000" y="4729490"/>
                <a:ext cx="5254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𝐷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000" y="4729490"/>
                <a:ext cx="52540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9067800" y="3962400"/>
            <a:ext cx="2057400" cy="2057400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058274" y="3948111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274" y="3948111"/>
                <a:ext cx="36580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290348" y="4176711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348" y="4176711"/>
                <a:ext cx="36580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323811" y="4405311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811" y="4405311"/>
                <a:ext cx="36580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522422" y="4405311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422" y="4405311"/>
                <a:ext cx="36580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54496" y="4633911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4496" y="4633911"/>
                <a:ext cx="36580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544174" y="54341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4174" y="5434190"/>
                <a:ext cx="36580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776248" y="56627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6248" y="5662790"/>
                <a:ext cx="365806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 rot="2697950">
            <a:off x="10175208" y="4885295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228751" y="4405311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𝑗</m:t>
                      </m:r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8751" y="4405311"/>
                <a:ext cx="380232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161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344266" y="3453496"/>
                <a:ext cx="324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𝑗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4266" y="3453496"/>
                <a:ext cx="324896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>
            <a:stCxn id="22" idx="2"/>
            <a:endCxn id="10" idx="0"/>
          </p:cNvCxnSpPr>
          <p:nvPr/>
        </p:nvCxnSpPr>
        <p:spPr>
          <a:xfrm>
            <a:off x="10506714" y="3822828"/>
            <a:ext cx="0" cy="58248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1" idx="1"/>
            <a:endCxn id="10" idx="3"/>
          </p:cNvCxnSpPr>
          <p:nvPr/>
        </p:nvCxnSpPr>
        <p:spPr>
          <a:xfrm flipH="1">
            <a:off x="10689617" y="4589977"/>
            <a:ext cx="539134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67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/>
      <p:bldP spid="7" grpId="0" animBg="1"/>
      <p:bldP spid="8" grpId="0"/>
      <p:bldP spid="9" grpId="0"/>
      <p:bldP spid="10" grpId="0"/>
      <p:bldP spid="15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7838438" y="1864675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722409" y="2604996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097393" y="1715097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050116" y="134754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274722" y="148470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130165" y="1183629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129886" y="4662010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545147" y="3959557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171951" y="258198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410498" y="2699841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981536" y="4240659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178637" y="200376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791883" y="4444496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685278" y="3427220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77615" y="1440125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471348" y="1883987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094912" y="3343638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964286" y="3393219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861069" y="4245562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4093369" y="3974307"/>
            <a:ext cx="145256" cy="5429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693695" y="4819650"/>
            <a:ext cx="847725" cy="419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sosceles Triangle 59"/>
          <p:cNvSpPr/>
          <p:nvPr/>
        </p:nvSpPr>
        <p:spPr>
          <a:xfrm>
            <a:off x="3962067" y="3125767"/>
            <a:ext cx="763501" cy="8477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284249 w 763501"/>
              <a:gd name="connsiteY0" fmla="*/ 847725 h 847725"/>
              <a:gd name="connsiteX1" fmla="*/ 0 w 763501"/>
              <a:gd name="connsiteY1" fmla="*/ 128589 h 847725"/>
              <a:gd name="connsiteX2" fmla="*/ 763501 w 763501"/>
              <a:gd name="connsiteY2" fmla="*/ 0 h 847725"/>
              <a:gd name="connsiteX3" fmla="*/ 284249 w 763501"/>
              <a:gd name="connsiteY3" fmla="*/ 847725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501" h="847725">
                <a:moveTo>
                  <a:pt x="284249" y="847725"/>
                </a:moveTo>
                <a:lnTo>
                  <a:pt x="0" y="128589"/>
                </a:lnTo>
                <a:lnTo>
                  <a:pt x="763501" y="0"/>
                </a:lnTo>
                <a:lnTo>
                  <a:pt x="284249" y="847725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Isosceles Triangle 59"/>
          <p:cNvSpPr/>
          <p:nvPr/>
        </p:nvSpPr>
        <p:spPr>
          <a:xfrm>
            <a:off x="7643087" y="3178051"/>
            <a:ext cx="881943" cy="7977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1943" h="797719">
                <a:moveTo>
                  <a:pt x="881943" y="797719"/>
                </a:moveTo>
                <a:lnTo>
                  <a:pt x="0" y="747713"/>
                </a:lnTo>
                <a:lnTo>
                  <a:pt x="642058" y="0"/>
                </a:lnTo>
                <a:lnTo>
                  <a:pt x="881943" y="7977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Isosceles Triangle 59"/>
          <p:cNvSpPr/>
          <p:nvPr/>
        </p:nvSpPr>
        <p:spPr>
          <a:xfrm>
            <a:off x="6822396" y="1918793"/>
            <a:ext cx="1581036" cy="52198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48543 w 601577"/>
              <a:gd name="connsiteY0" fmla="*/ 1307306 h 1307306"/>
              <a:gd name="connsiteX1" fmla="*/ 0 w 601577"/>
              <a:gd name="connsiteY1" fmla="*/ 573882 h 1307306"/>
              <a:gd name="connsiteX2" fmla="*/ 601577 w 601577"/>
              <a:gd name="connsiteY2" fmla="*/ 0 h 1307306"/>
              <a:gd name="connsiteX3" fmla="*/ 348543 w 601577"/>
              <a:gd name="connsiteY3" fmla="*/ 1307306 h 1307306"/>
              <a:gd name="connsiteX0" fmla="*/ 762880 w 1015914"/>
              <a:gd name="connsiteY0" fmla="*/ 1307306 h 1428750"/>
              <a:gd name="connsiteX1" fmla="*/ 0 w 1015914"/>
              <a:gd name="connsiteY1" fmla="*/ 1428750 h 1428750"/>
              <a:gd name="connsiteX2" fmla="*/ 1015914 w 1015914"/>
              <a:gd name="connsiteY2" fmla="*/ 0 h 1428750"/>
              <a:gd name="connsiteX3" fmla="*/ 762880 w 1015914"/>
              <a:gd name="connsiteY3" fmla="*/ 1307306 h 1428750"/>
              <a:gd name="connsiteX0" fmla="*/ 992360 w 992360"/>
              <a:gd name="connsiteY0" fmla="*/ 571500 h 692944"/>
              <a:gd name="connsiteX1" fmla="*/ 229480 w 992360"/>
              <a:gd name="connsiteY1" fmla="*/ 692944 h 692944"/>
              <a:gd name="connsiteX2" fmla="*/ 0 w 992360"/>
              <a:gd name="connsiteY2" fmla="*/ 0 h 692944"/>
              <a:gd name="connsiteX3" fmla="*/ 992360 w 992360"/>
              <a:gd name="connsiteY3" fmla="*/ 571500 h 692944"/>
              <a:gd name="connsiteX0" fmla="*/ 899491 w 899491"/>
              <a:gd name="connsiteY0" fmla="*/ 219075 h 692944"/>
              <a:gd name="connsiteX1" fmla="*/ 229480 w 899491"/>
              <a:gd name="connsiteY1" fmla="*/ 692944 h 692944"/>
              <a:gd name="connsiteX2" fmla="*/ 0 w 899491"/>
              <a:gd name="connsiteY2" fmla="*/ 0 h 692944"/>
              <a:gd name="connsiteX3" fmla="*/ 899491 w 899491"/>
              <a:gd name="connsiteY3" fmla="*/ 219075 h 692944"/>
              <a:gd name="connsiteX0" fmla="*/ 899491 w 899491"/>
              <a:gd name="connsiteY0" fmla="*/ 219075 h 692944"/>
              <a:gd name="connsiteX1" fmla="*/ 457086 w 899491"/>
              <a:gd name="connsiteY1" fmla="*/ 529133 h 692944"/>
              <a:gd name="connsiteX2" fmla="*/ 229480 w 899491"/>
              <a:gd name="connsiteY2" fmla="*/ 692944 h 692944"/>
              <a:gd name="connsiteX3" fmla="*/ 0 w 899491"/>
              <a:gd name="connsiteY3" fmla="*/ 0 h 692944"/>
              <a:gd name="connsiteX4" fmla="*/ 899491 w 899491"/>
              <a:gd name="connsiteY4" fmla="*/ 219075 h 692944"/>
              <a:gd name="connsiteX0" fmla="*/ 899491 w 1695336"/>
              <a:gd name="connsiteY0" fmla="*/ 219075 h 741064"/>
              <a:gd name="connsiteX1" fmla="*/ 1695336 w 1695336"/>
              <a:gd name="connsiteY1" fmla="*/ 741064 h 741064"/>
              <a:gd name="connsiteX2" fmla="*/ 229480 w 1695336"/>
              <a:gd name="connsiteY2" fmla="*/ 692944 h 741064"/>
              <a:gd name="connsiteX3" fmla="*/ 0 w 1695336"/>
              <a:gd name="connsiteY3" fmla="*/ 0 h 741064"/>
              <a:gd name="connsiteX4" fmla="*/ 899491 w 1695336"/>
              <a:gd name="connsiteY4" fmla="*/ 219075 h 741064"/>
              <a:gd name="connsiteX0" fmla="*/ 899491 w 1695336"/>
              <a:gd name="connsiteY0" fmla="*/ 219075 h 741064"/>
              <a:gd name="connsiteX1" fmla="*/ 1695336 w 1695336"/>
              <a:gd name="connsiteY1" fmla="*/ 741064 h 741064"/>
              <a:gd name="connsiteX2" fmla="*/ 948617 w 1695336"/>
              <a:gd name="connsiteY2" fmla="*/ 604838 h 741064"/>
              <a:gd name="connsiteX3" fmla="*/ 0 w 1695336"/>
              <a:gd name="connsiteY3" fmla="*/ 0 h 741064"/>
              <a:gd name="connsiteX4" fmla="*/ 899491 w 1695336"/>
              <a:gd name="connsiteY4" fmla="*/ 219075 h 741064"/>
              <a:gd name="connsiteX0" fmla="*/ 785191 w 1581036"/>
              <a:gd name="connsiteY0" fmla="*/ 0 h 521989"/>
              <a:gd name="connsiteX1" fmla="*/ 1581036 w 1581036"/>
              <a:gd name="connsiteY1" fmla="*/ 521989 h 521989"/>
              <a:gd name="connsiteX2" fmla="*/ 834317 w 1581036"/>
              <a:gd name="connsiteY2" fmla="*/ 385763 h 521989"/>
              <a:gd name="connsiteX3" fmla="*/ 0 w 1581036"/>
              <a:gd name="connsiteY3" fmla="*/ 140493 h 521989"/>
              <a:gd name="connsiteX4" fmla="*/ 785191 w 1581036"/>
              <a:gd name="connsiteY4" fmla="*/ 0 h 52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036" h="521989">
                <a:moveTo>
                  <a:pt x="785191" y="0"/>
                </a:moveTo>
                <a:lnTo>
                  <a:pt x="1581036" y="521989"/>
                </a:lnTo>
                <a:lnTo>
                  <a:pt x="834317" y="385763"/>
                </a:lnTo>
                <a:lnTo>
                  <a:pt x="0" y="140493"/>
                </a:lnTo>
                <a:lnTo>
                  <a:pt x="785191" y="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Isosceles Triangle 59"/>
          <p:cNvSpPr/>
          <p:nvPr/>
        </p:nvSpPr>
        <p:spPr>
          <a:xfrm>
            <a:off x="4329004" y="1740051"/>
            <a:ext cx="1354052" cy="70246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255675 w 601577"/>
              <a:gd name="connsiteY0" fmla="*/ 1114425 h 1114425"/>
              <a:gd name="connsiteX1" fmla="*/ 0 w 601577"/>
              <a:gd name="connsiteY1" fmla="*/ 573882 h 1114425"/>
              <a:gd name="connsiteX2" fmla="*/ 601577 w 601577"/>
              <a:gd name="connsiteY2" fmla="*/ 0 h 1114425"/>
              <a:gd name="connsiteX3" fmla="*/ 255675 w 601577"/>
              <a:gd name="connsiteY3" fmla="*/ 1114425 h 1114425"/>
              <a:gd name="connsiteX0" fmla="*/ 703350 w 1049252"/>
              <a:gd name="connsiteY0" fmla="*/ 1114425 h 1114425"/>
              <a:gd name="connsiteX1" fmla="*/ 0 w 1049252"/>
              <a:gd name="connsiteY1" fmla="*/ 671513 h 1114425"/>
              <a:gd name="connsiteX2" fmla="*/ 1049252 w 1049252"/>
              <a:gd name="connsiteY2" fmla="*/ 0 h 1114425"/>
              <a:gd name="connsiteX3" fmla="*/ 703350 w 1049252"/>
              <a:gd name="connsiteY3" fmla="*/ 1114425 h 1114425"/>
              <a:gd name="connsiteX0" fmla="*/ 703350 w 1363577"/>
              <a:gd name="connsiteY0" fmla="*/ 702468 h 702468"/>
              <a:gd name="connsiteX1" fmla="*/ 0 w 1363577"/>
              <a:gd name="connsiteY1" fmla="*/ 259556 h 702468"/>
              <a:gd name="connsiteX2" fmla="*/ 1363577 w 1363577"/>
              <a:gd name="connsiteY2" fmla="*/ 0 h 702468"/>
              <a:gd name="connsiteX3" fmla="*/ 703350 w 1363577"/>
              <a:gd name="connsiteY3" fmla="*/ 702468 h 702468"/>
              <a:gd name="connsiteX0" fmla="*/ 693825 w 1354052"/>
              <a:gd name="connsiteY0" fmla="*/ 702468 h 702468"/>
              <a:gd name="connsiteX1" fmla="*/ 0 w 1354052"/>
              <a:gd name="connsiteY1" fmla="*/ 252413 h 702468"/>
              <a:gd name="connsiteX2" fmla="*/ 1354052 w 1354052"/>
              <a:gd name="connsiteY2" fmla="*/ 0 h 702468"/>
              <a:gd name="connsiteX3" fmla="*/ 693825 w 1354052"/>
              <a:gd name="connsiteY3" fmla="*/ 702468 h 70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4052" h="702468">
                <a:moveTo>
                  <a:pt x="693825" y="702468"/>
                </a:moveTo>
                <a:lnTo>
                  <a:pt x="0" y="252413"/>
                </a:lnTo>
                <a:lnTo>
                  <a:pt x="1354052" y="0"/>
                </a:lnTo>
                <a:lnTo>
                  <a:pt x="693825" y="702468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Isosceles Triangle 59"/>
          <p:cNvSpPr/>
          <p:nvPr/>
        </p:nvSpPr>
        <p:spPr>
          <a:xfrm>
            <a:off x="7534010" y="3925759"/>
            <a:ext cx="986718" cy="91489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48543 w 601577"/>
              <a:gd name="connsiteY0" fmla="*/ 1307306 h 1307306"/>
              <a:gd name="connsiteX1" fmla="*/ 0 w 601577"/>
              <a:gd name="connsiteY1" fmla="*/ 573882 h 1307306"/>
              <a:gd name="connsiteX2" fmla="*/ 601577 w 601577"/>
              <a:gd name="connsiteY2" fmla="*/ 0 h 1307306"/>
              <a:gd name="connsiteX3" fmla="*/ 348543 w 601577"/>
              <a:gd name="connsiteY3" fmla="*/ 1307306 h 1307306"/>
              <a:gd name="connsiteX0" fmla="*/ 762880 w 1015914"/>
              <a:gd name="connsiteY0" fmla="*/ 1307306 h 1428750"/>
              <a:gd name="connsiteX1" fmla="*/ 0 w 1015914"/>
              <a:gd name="connsiteY1" fmla="*/ 1428750 h 1428750"/>
              <a:gd name="connsiteX2" fmla="*/ 1015914 w 1015914"/>
              <a:gd name="connsiteY2" fmla="*/ 0 h 1428750"/>
              <a:gd name="connsiteX3" fmla="*/ 762880 w 1015914"/>
              <a:gd name="connsiteY3" fmla="*/ 1307306 h 1428750"/>
              <a:gd name="connsiteX0" fmla="*/ 992360 w 992360"/>
              <a:gd name="connsiteY0" fmla="*/ 571500 h 692944"/>
              <a:gd name="connsiteX1" fmla="*/ 229480 w 992360"/>
              <a:gd name="connsiteY1" fmla="*/ 692944 h 692944"/>
              <a:gd name="connsiteX2" fmla="*/ 0 w 992360"/>
              <a:gd name="connsiteY2" fmla="*/ 0 h 692944"/>
              <a:gd name="connsiteX3" fmla="*/ 992360 w 992360"/>
              <a:gd name="connsiteY3" fmla="*/ 571500 h 692944"/>
              <a:gd name="connsiteX0" fmla="*/ 899491 w 899491"/>
              <a:gd name="connsiteY0" fmla="*/ 219075 h 692944"/>
              <a:gd name="connsiteX1" fmla="*/ 229480 w 899491"/>
              <a:gd name="connsiteY1" fmla="*/ 692944 h 692944"/>
              <a:gd name="connsiteX2" fmla="*/ 0 w 899491"/>
              <a:gd name="connsiteY2" fmla="*/ 0 h 692944"/>
              <a:gd name="connsiteX3" fmla="*/ 899491 w 899491"/>
              <a:gd name="connsiteY3" fmla="*/ 219075 h 692944"/>
              <a:gd name="connsiteX0" fmla="*/ 899491 w 899491"/>
              <a:gd name="connsiteY0" fmla="*/ 219075 h 692944"/>
              <a:gd name="connsiteX1" fmla="*/ 457086 w 899491"/>
              <a:gd name="connsiteY1" fmla="*/ 529133 h 692944"/>
              <a:gd name="connsiteX2" fmla="*/ 229480 w 899491"/>
              <a:gd name="connsiteY2" fmla="*/ 692944 h 692944"/>
              <a:gd name="connsiteX3" fmla="*/ 0 w 899491"/>
              <a:gd name="connsiteY3" fmla="*/ 0 h 692944"/>
              <a:gd name="connsiteX4" fmla="*/ 899491 w 899491"/>
              <a:gd name="connsiteY4" fmla="*/ 219075 h 692944"/>
              <a:gd name="connsiteX0" fmla="*/ 899491 w 1695336"/>
              <a:gd name="connsiteY0" fmla="*/ 219075 h 741064"/>
              <a:gd name="connsiteX1" fmla="*/ 1695336 w 1695336"/>
              <a:gd name="connsiteY1" fmla="*/ 741064 h 741064"/>
              <a:gd name="connsiteX2" fmla="*/ 229480 w 1695336"/>
              <a:gd name="connsiteY2" fmla="*/ 692944 h 741064"/>
              <a:gd name="connsiteX3" fmla="*/ 0 w 1695336"/>
              <a:gd name="connsiteY3" fmla="*/ 0 h 741064"/>
              <a:gd name="connsiteX4" fmla="*/ 899491 w 1695336"/>
              <a:gd name="connsiteY4" fmla="*/ 219075 h 741064"/>
              <a:gd name="connsiteX0" fmla="*/ 899491 w 1695336"/>
              <a:gd name="connsiteY0" fmla="*/ 219075 h 741064"/>
              <a:gd name="connsiteX1" fmla="*/ 1695336 w 1695336"/>
              <a:gd name="connsiteY1" fmla="*/ 741064 h 741064"/>
              <a:gd name="connsiteX2" fmla="*/ 948617 w 1695336"/>
              <a:gd name="connsiteY2" fmla="*/ 604838 h 741064"/>
              <a:gd name="connsiteX3" fmla="*/ 0 w 1695336"/>
              <a:gd name="connsiteY3" fmla="*/ 0 h 741064"/>
              <a:gd name="connsiteX4" fmla="*/ 899491 w 1695336"/>
              <a:gd name="connsiteY4" fmla="*/ 219075 h 741064"/>
              <a:gd name="connsiteX0" fmla="*/ 785191 w 1581036"/>
              <a:gd name="connsiteY0" fmla="*/ 0 h 521989"/>
              <a:gd name="connsiteX1" fmla="*/ 1581036 w 1581036"/>
              <a:gd name="connsiteY1" fmla="*/ 521989 h 521989"/>
              <a:gd name="connsiteX2" fmla="*/ 834317 w 1581036"/>
              <a:gd name="connsiteY2" fmla="*/ 385763 h 521989"/>
              <a:gd name="connsiteX3" fmla="*/ 0 w 1581036"/>
              <a:gd name="connsiteY3" fmla="*/ 140493 h 521989"/>
              <a:gd name="connsiteX4" fmla="*/ 785191 w 1581036"/>
              <a:gd name="connsiteY4" fmla="*/ 0 h 521989"/>
              <a:gd name="connsiteX0" fmla="*/ 1294779 w 1581036"/>
              <a:gd name="connsiteY0" fmla="*/ 0 h 893464"/>
              <a:gd name="connsiteX1" fmla="*/ 1581036 w 1581036"/>
              <a:gd name="connsiteY1" fmla="*/ 893464 h 893464"/>
              <a:gd name="connsiteX2" fmla="*/ 834317 w 1581036"/>
              <a:gd name="connsiteY2" fmla="*/ 757238 h 893464"/>
              <a:gd name="connsiteX3" fmla="*/ 0 w 1581036"/>
              <a:gd name="connsiteY3" fmla="*/ 511968 h 893464"/>
              <a:gd name="connsiteX4" fmla="*/ 1294779 w 1581036"/>
              <a:gd name="connsiteY4" fmla="*/ 0 h 893464"/>
              <a:gd name="connsiteX0" fmla="*/ 878061 w 1164318"/>
              <a:gd name="connsiteY0" fmla="*/ 50007 h 943471"/>
              <a:gd name="connsiteX1" fmla="*/ 1164318 w 1164318"/>
              <a:gd name="connsiteY1" fmla="*/ 943471 h 943471"/>
              <a:gd name="connsiteX2" fmla="*/ 417599 w 1164318"/>
              <a:gd name="connsiteY2" fmla="*/ 807245 h 943471"/>
              <a:gd name="connsiteX3" fmla="*/ 0 w 1164318"/>
              <a:gd name="connsiteY3" fmla="*/ 0 h 943471"/>
              <a:gd name="connsiteX4" fmla="*/ 878061 w 1164318"/>
              <a:gd name="connsiteY4" fmla="*/ 50007 h 943471"/>
              <a:gd name="connsiteX0" fmla="*/ 991480 w 1277737"/>
              <a:gd name="connsiteY0" fmla="*/ 50007 h 943471"/>
              <a:gd name="connsiteX1" fmla="*/ 1277737 w 1277737"/>
              <a:gd name="connsiteY1" fmla="*/ 943471 h 943471"/>
              <a:gd name="connsiteX2" fmla="*/ 0 w 1277737"/>
              <a:gd name="connsiteY2" fmla="*/ 907257 h 943471"/>
              <a:gd name="connsiteX3" fmla="*/ 113419 w 1277737"/>
              <a:gd name="connsiteY3" fmla="*/ 0 h 943471"/>
              <a:gd name="connsiteX4" fmla="*/ 991480 w 1277737"/>
              <a:gd name="connsiteY4" fmla="*/ 50007 h 943471"/>
              <a:gd name="connsiteX0" fmla="*/ 991480 w 991480"/>
              <a:gd name="connsiteY0" fmla="*/ 50007 h 914896"/>
              <a:gd name="connsiteX1" fmla="*/ 891975 w 991480"/>
              <a:gd name="connsiteY1" fmla="*/ 914896 h 914896"/>
              <a:gd name="connsiteX2" fmla="*/ 0 w 991480"/>
              <a:gd name="connsiteY2" fmla="*/ 907257 h 914896"/>
              <a:gd name="connsiteX3" fmla="*/ 113419 w 991480"/>
              <a:gd name="connsiteY3" fmla="*/ 0 h 914896"/>
              <a:gd name="connsiteX4" fmla="*/ 991480 w 991480"/>
              <a:gd name="connsiteY4" fmla="*/ 50007 h 914896"/>
              <a:gd name="connsiteX0" fmla="*/ 979574 w 979574"/>
              <a:gd name="connsiteY0" fmla="*/ 100014 h 914896"/>
              <a:gd name="connsiteX1" fmla="*/ 891975 w 979574"/>
              <a:gd name="connsiteY1" fmla="*/ 914896 h 914896"/>
              <a:gd name="connsiteX2" fmla="*/ 0 w 979574"/>
              <a:gd name="connsiteY2" fmla="*/ 907257 h 914896"/>
              <a:gd name="connsiteX3" fmla="*/ 113419 w 979574"/>
              <a:gd name="connsiteY3" fmla="*/ 0 h 914896"/>
              <a:gd name="connsiteX4" fmla="*/ 979574 w 979574"/>
              <a:gd name="connsiteY4" fmla="*/ 100014 h 914896"/>
              <a:gd name="connsiteX0" fmla="*/ 986718 w 986718"/>
              <a:gd name="connsiteY0" fmla="*/ 52389 h 914896"/>
              <a:gd name="connsiteX1" fmla="*/ 891975 w 986718"/>
              <a:gd name="connsiteY1" fmla="*/ 914896 h 914896"/>
              <a:gd name="connsiteX2" fmla="*/ 0 w 986718"/>
              <a:gd name="connsiteY2" fmla="*/ 907257 h 914896"/>
              <a:gd name="connsiteX3" fmla="*/ 113419 w 986718"/>
              <a:gd name="connsiteY3" fmla="*/ 0 h 914896"/>
              <a:gd name="connsiteX4" fmla="*/ 986718 w 986718"/>
              <a:gd name="connsiteY4" fmla="*/ 52389 h 91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718" h="914896">
                <a:moveTo>
                  <a:pt x="986718" y="52389"/>
                </a:moveTo>
                <a:lnTo>
                  <a:pt x="891975" y="914896"/>
                </a:lnTo>
                <a:lnTo>
                  <a:pt x="0" y="907257"/>
                </a:lnTo>
                <a:lnTo>
                  <a:pt x="113419" y="0"/>
                </a:lnTo>
                <a:lnTo>
                  <a:pt x="986718" y="52389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3" name="Straight Connector 52"/>
          <p:cNvCxnSpPr>
            <a:stCxn id="49" idx="1"/>
            <a:endCxn id="48" idx="2"/>
          </p:cNvCxnSpPr>
          <p:nvPr/>
        </p:nvCxnSpPr>
        <p:spPr>
          <a:xfrm flipH="1">
            <a:off x="8285144" y="2440782"/>
            <a:ext cx="118288" cy="737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9" idx="2"/>
            <a:endCxn id="49" idx="0"/>
          </p:cNvCxnSpPr>
          <p:nvPr/>
        </p:nvCxnSpPr>
        <p:spPr>
          <a:xfrm flipH="1" flipV="1">
            <a:off x="7607587" y="1918793"/>
            <a:ext cx="49126" cy="3857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9"/>
          <p:cNvSpPr/>
          <p:nvPr/>
        </p:nvSpPr>
        <p:spPr>
          <a:xfrm>
            <a:off x="3725787" y="1990725"/>
            <a:ext cx="1296902" cy="1261160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255675 w 601577"/>
              <a:gd name="connsiteY0" fmla="*/ 1114425 h 1114425"/>
              <a:gd name="connsiteX1" fmla="*/ 0 w 601577"/>
              <a:gd name="connsiteY1" fmla="*/ 573882 h 1114425"/>
              <a:gd name="connsiteX2" fmla="*/ 601577 w 601577"/>
              <a:gd name="connsiteY2" fmla="*/ 0 h 1114425"/>
              <a:gd name="connsiteX3" fmla="*/ 255675 w 601577"/>
              <a:gd name="connsiteY3" fmla="*/ 1114425 h 1114425"/>
              <a:gd name="connsiteX0" fmla="*/ 703350 w 1049252"/>
              <a:gd name="connsiteY0" fmla="*/ 1114425 h 1114425"/>
              <a:gd name="connsiteX1" fmla="*/ 0 w 1049252"/>
              <a:gd name="connsiteY1" fmla="*/ 671513 h 1114425"/>
              <a:gd name="connsiteX2" fmla="*/ 1049252 w 1049252"/>
              <a:gd name="connsiteY2" fmla="*/ 0 h 1114425"/>
              <a:gd name="connsiteX3" fmla="*/ 703350 w 1049252"/>
              <a:gd name="connsiteY3" fmla="*/ 1114425 h 1114425"/>
              <a:gd name="connsiteX0" fmla="*/ 703350 w 1363577"/>
              <a:gd name="connsiteY0" fmla="*/ 702468 h 702468"/>
              <a:gd name="connsiteX1" fmla="*/ 0 w 1363577"/>
              <a:gd name="connsiteY1" fmla="*/ 259556 h 702468"/>
              <a:gd name="connsiteX2" fmla="*/ 1363577 w 1363577"/>
              <a:gd name="connsiteY2" fmla="*/ 0 h 702468"/>
              <a:gd name="connsiteX3" fmla="*/ 703350 w 1363577"/>
              <a:gd name="connsiteY3" fmla="*/ 702468 h 702468"/>
              <a:gd name="connsiteX0" fmla="*/ 658106 w 1318333"/>
              <a:gd name="connsiteY0" fmla="*/ 702468 h 702468"/>
              <a:gd name="connsiteX1" fmla="*/ 0 w 1318333"/>
              <a:gd name="connsiteY1" fmla="*/ 221456 h 702468"/>
              <a:gd name="connsiteX2" fmla="*/ 1318333 w 1318333"/>
              <a:gd name="connsiteY2" fmla="*/ 0 h 702468"/>
              <a:gd name="connsiteX3" fmla="*/ 658106 w 1318333"/>
              <a:gd name="connsiteY3" fmla="*/ 702468 h 702468"/>
              <a:gd name="connsiteX0" fmla="*/ 236625 w 1318333"/>
              <a:gd name="connsiteY0" fmla="*/ 912018 h 912018"/>
              <a:gd name="connsiteX1" fmla="*/ 0 w 1318333"/>
              <a:gd name="connsiteY1" fmla="*/ 221456 h 912018"/>
              <a:gd name="connsiteX2" fmla="*/ 1318333 w 1318333"/>
              <a:gd name="connsiteY2" fmla="*/ 0 h 912018"/>
              <a:gd name="connsiteX3" fmla="*/ 236625 w 1318333"/>
              <a:gd name="connsiteY3" fmla="*/ 912018 h 912018"/>
              <a:gd name="connsiteX0" fmla="*/ 236625 w 1318333"/>
              <a:gd name="connsiteY0" fmla="*/ 912018 h 912018"/>
              <a:gd name="connsiteX1" fmla="*/ 0 w 1318333"/>
              <a:gd name="connsiteY1" fmla="*/ 221456 h 912018"/>
              <a:gd name="connsiteX2" fmla="*/ 1318333 w 1318333"/>
              <a:gd name="connsiteY2" fmla="*/ 0 h 912018"/>
              <a:gd name="connsiteX3" fmla="*/ 505694 w 1318333"/>
              <a:gd name="connsiteY3" fmla="*/ 689083 h 912018"/>
              <a:gd name="connsiteX4" fmla="*/ 236625 w 1318333"/>
              <a:gd name="connsiteY4" fmla="*/ 912018 h 912018"/>
              <a:gd name="connsiteX0" fmla="*/ 236625 w 1318333"/>
              <a:gd name="connsiteY0" fmla="*/ 912018 h 912018"/>
              <a:gd name="connsiteX1" fmla="*/ 0 w 1318333"/>
              <a:gd name="connsiteY1" fmla="*/ 221456 h 912018"/>
              <a:gd name="connsiteX2" fmla="*/ 1318333 w 1318333"/>
              <a:gd name="connsiteY2" fmla="*/ 0 h 912018"/>
              <a:gd name="connsiteX3" fmla="*/ 998613 w 1318333"/>
              <a:gd name="connsiteY3" fmla="*/ 786714 h 912018"/>
              <a:gd name="connsiteX4" fmla="*/ 236625 w 1318333"/>
              <a:gd name="connsiteY4" fmla="*/ 912018 h 912018"/>
              <a:gd name="connsiteX0" fmla="*/ 236625 w 1296902"/>
              <a:gd name="connsiteY0" fmla="*/ 812005 h 812005"/>
              <a:gd name="connsiteX1" fmla="*/ 0 w 1296902"/>
              <a:gd name="connsiteY1" fmla="*/ 121443 h 812005"/>
              <a:gd name="connsiteX2" fmla="*/ 1296902 w 1296902"/>
              <a:gd name="connsiteY2" fmla="*/ 0 h 812005"/>
              <a:gd name="connsiteX3" fmla="*/ 998613 w 1296902"/>
              <a:gd name="connsiteY3" fmla="*/ 686701 h 812005"/>
              <a:gd name="connsiteX4" fmla="*/ 236625 w 1296902"/>
              <a:gd name="connsiteY4" fmla="*/ 812005 h 812005"/>
              <a:gd name="connsiteX0" fmla="*/ 236625 w 1296902"/>
              <a:gd name="connsiteY0" fmla="*/ 812005 h 812005"/>
              <a:gd name="connsiteX1" fmla="*/ 0 w 1296902"/>
              <a:gd name="connsiteY1" fmla="*/ 121443 h 812005"/>
              <a:gd name="connsiteX2" fmla="*/ 527126 w 1296902"/>
              <a:gd name="connsiteY2" fmla="*/ 72339 h 812005"/>
              <a:gd name="connsiteX3" fmla="*/ 1296902 w 1296902"/>
              <a:gd name="connsiteY3" fmla="*/ 0 h 812005"/>
              <a:gd name="connsiteX4" fmla="*/ 998613 w 1296902"/>
              <a:gd name="connsiteY4" fmla="*/ 686701 h 812005"/>
              <a:gd name="connsiteX5" fmla="*/ 236625 w 1296902"/>
              <a:gd name="connsiteY5" fmla="*/ 812005 h 812005"/>
              <a:gd name="connsiteX0" fmla="*/ 236625 w 1296902"/>
              <a:gd name="connsiteY0" fmla="*/ 1261160 h 1261160"/>
              <a:gd name="connsiteX1" fmla="*/ 0 w 1296902"/>
              <a:gd name="connsiteY1" fmla="*/ 570598 h 1261160"/>
              <a:gd name="connsiteX2" fmla="*/ 596182 w 1296902"/>
              <a:gd name="connsiteY2" fmla="*/ 0 h 1261160"/>
              <a:gd name="connsiteX3" fmla="*/ 1296902 w 1296902"/>
              <a:gd name="connsiteY3" fmla="*/ 449155 h 1261160"/>
              <a:gd name="connsiteX4" fmla="*/ 998613 w 1296902"/>
              <a:gd name="connsiteY4" fmla="*/ 1135856 h 1261160"/>
              <a:gd name="connsiteX5" fmla="*/ 236625 w 1296902"/>
              <a:gd name="connsiteY5" fmla="*/ 1261160 h 126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6902" h="1261160">
                <a:moveTo>
                  <a:pt x="236625" y="1261160"/>
                </a:moveTo>
                <a:lnTo>
                  <a:pt x="0" y="570598"/>
                </a:lnTo>
                <a:lnTo>
                  <a:pt x="596182" y="0"/>
                </a:lnTo>
                <a:lnTo>
                  <a:pt x="1296902" y="449155"/>
                </a:lnTo>
                <a:lnTo>
                  <a:pt x="998613" y="1135856"/>
                </a:lnTo>
                <a:lnTo>
                  <a:pt x="236625" y="126116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609600" y="354158"/>
                <a:ext cx="96774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too small…</a:t>
                </a: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54158"/>
                <a:ext cx="9677400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1889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1905000" y="5791200"/>
            <a:ext cx="967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…then we detect noise.</a:t>
            </a:r>
          </a:p>
        </p:txBody>
      </p:sp>
      <p:sp>
        <p:nvSpPr>
          <p:cNvPr id="2" name="Oval 1"/>
          <p:cNvSpPr/>
          <p:nvPr/>
        </p:nvSpPr>
        <p:spPr>
          <a:xfrm>
            <a:off x="3661291" y="24878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53000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09243" y="166831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58246" y="198928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36409" y="185212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450579" y="389728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46782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21086" y="51665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73732" y="49490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25207" y="44375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93820" y="3178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81205" y="385311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71142" y="390276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208702" y="311034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581205" y="22245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4747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49123" y="30625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58887" y="19207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324731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51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67638" y="3352800"/>
            <a:ext cx="2352675" cy="2352675"/>
          </a:xfrm>
          <a:custGeom>
            <a:avLst/>
            <a:gdLst>
              <a:gd name="connsiteX0" fmla="*/ 0 w 2352675"/>
              <a:gd name="connsiteY0" fmla="*/ 0 h 2352675"/>
              <a:gd name="connsiteX1" fmla="*/ 2352675 w 2352675"/>
              <a:gd name="connsiteY1" fmla="*/ 2352675 h 2352675"/>
              <a:gd name="connsiteX2" fmla="*/ 2352675 w 2352675"/>
              <a:gd name="connsiteY2" fmla="*/ 4763 h 2352675"/>
              <a:gd name="connsiteX3" fmla="*/ 0 w 2352675"/>
              <a:gd name="connsiteY3" fmla="*/ 0 h 235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2675" h="2352675">
                <a:moveTo>
                  <a:pt x="0" y="0"/>
                </a:moveTo>
                <a:lnTo>
                  <a:pt x="2352675" y="2352675"/>
                </a:lnTo>
                <a:lnTo>
                  <a:pt x="2352675" y="47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437" y="429972"/>
            <a:ext cx="3213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Generating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143000"/>
                <a:ext cx="10972800" cy="196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Reducing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via column operations is the same as multiplying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on the right by matrix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𝑉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Matrix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𝑉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a product of elementary matrices and is upper triangular with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 on the diagonal.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43000"/>
                <a:ext cx="10972800" cy="1969770"/>
              </a:xfrm>
              <a:prstGeom prst="rect">
                <a:avLst/>
              </a:prstGeom>
              <a:blipFill rotWithShape="0">
                <a:blip r:embed="rId2"/>
                <a:stretch>
                  <a:fillRect l="-1111" t="-3096" b="-7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72577" y="4269060"/>
                <a:ext cx="5254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𝐷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577" y="4269060"/>
                <a:ext cx="52540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2151454" y="3358498"/>
            <a:ext cx="2344345" cy="234434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57800" y="3358498"/>
            <a:ext cx="2344345" cy="234434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72400" y="3358498"/>
            <a:ext cx="2344345" cy="234434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681872" y="4269060"/>
                <a:ext cx="5022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872" y="4269060"/>
                <a:ext cx="50225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060926" y="4269060"/>
                <a:ext cx="5254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926" y="4269060"/>
                <a:ext cx="5254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614099" y="4269060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099" y="4269060"/>
                <a:ext cx="534121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10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  <p:bldP spid="6" grpId="0"/>
      <p:bldP spid="25" grpId="0" animBg="1"/>
      <p:bldP spid="27" grpId="0" animBg="1"/>
      <p:bldP spid="28" grpId="0" animBg="1"/>
      <p:bldP spid="29" grpId="0"/>
      <p:bldP spid="30" grpId="0"/>
      <p:bldP spid="3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67638" y="3352800"/>
            <a:ext cx="2352675" cy="2352675"/>
          </a:xfrm>
          <a:custGeom>
            <a:avLst/>
            <a:gdLst>
              <a:gd name="connsiteX0" fmla="*/ 0 w 2352675"/>
              <a:gd name="connsiteY0" fmla="*/ 0 h 2352675"/>
              <a:gd name="connsiteX1" fmla="*/ 2352675 w 2352675"/>
              <a:gd name="connsiteY1" fmla="*/ 2352675 h 2352675"/>
              <a:gd name="connsiteX2" fmla="*/ 2352675 w 2352675"/>
              <a:gd name="connsiteY2" fmla="*/ 4763 h 2352675"/>
              <a:gd name="connsiteX3" fmla="*/ 0 w 2352675"/>
              <a:gd name="connsiteY3" fmla="*/ 0 h 235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2675" h="2352675">
                <a:moveTo>
                  <a:pt x="0" y="0"/>
                </a:moveTo>
                <a:lnTo>
                  <a:pt x="2352675" y="2352675"/>
                </a:lnTo>
                <a:lnTo>
                  <a:pt x="2352675" y="47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437" y="429972"/>
            <a:ext cx="3213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Generating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143000"/>
                <a:ext cx="11201400" cy="2021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columns of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𝑉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indicate the cycles and chains that kill cycles.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column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empty, then column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𝑉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gives the corresponding cycle.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Otherwise, column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𝑉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gives the chain that kills the cycle corresponding to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𝑙𝑜𝑤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43000"/>
                <a:ext cx="11201400" cy="2021066"/>
              </a:xfrm>
              <a:prstGeom prst="rect">
                <a:avLst/>
              </a:prstGeom>
              <a:blipFill rotWithShape="0">
                <a:blip r:embed="rId2"/>
                <a:stretch>
                  <a:fillRect l="-1088" t="-3021" b="-7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72577" y="5705475"/>
                <a:ext cx="5254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𝐷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577" y="5705475"/>
                <a:ext cx="52540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2151454" y="3358498"/>
            <a:ext cx="2344345" cy="234434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57800" y="3358498"/>
            <a:ext cx="2344345" cy="234434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72400" y="3358498"/>
            <a:ext cx="2344345" cy="2344345"/>
          </a:xfrm>
          <a:prstGeom prst="rect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681872" y="5705475"/>
                <a:ext cx="5022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872" y="5705475"/>
                <a:ext cx="50225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060926" y="5705475"/>
                <a:ext cx="5254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926" y="5705475"/>
                <a:ext cx="5254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614099" y="4269060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099" y="4269060"/>
                <a:ext cx="534121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743200" y="3276600"/>
            <a:ext cx="228600" cy="2514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364146" y="3276600"/>
            <a:ext cx="228600" cy="2514600"/>
            <a:chOff x="8364146" y="3276600"/>
            <a:chExt cx="228600" cy="2514600"/>
          </a:xfrm>
        </p:grpSpPr>
        <p:sp>
          <p:nvSpPr>
            <p:cNvPr id="13" name="Rectangle 12"/>
            <p:cNvSpPr/>
            <p:nvPr/>
          </p:nvSpPr>
          <p:spPr>
            <a:xfrm>
              <a:off x="8364146" y="4191000"/>
              <a:ext cx="228600" cy="16002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364146" y="3276600"/>
              <a:ext cx="228600" cy="9144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924110" y="3271837"/>
            <a:ext cx="228600" cy="2514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548107" y="3276600"/>
            <a:ext cx="228600" cy="2514600"/>
            <a:chOff x="9548107" y="3276600"/>
            <a:chExt cx="228600" cy="2514600"/>
          </a:xfrm>
        </p:grpSpPr>
        <p:sp>
          <p:nvSpPr>
            <p:cNvPr id="16" name="Rectangle 15"/>
            <p:cNvSpPr/>
            <p:nvPr/>
          </p:nvSpPr>
          <p:spPr>
            <a:xfrm>
              <a:off x="9548107" y="5334000"/>
              <a:ext cx="228600" cy="4572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548107" y="3276600"/>
              <a:ext cx="228600" cy="205476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066327" y="3943348"/>
            <a:ext cx="2514600" cy="228602"/>
            <a:chOff x="2066327" y="3943348"/>
            <a:chExt cx="2514600" cy="228602"/>
          </a:xfrm>
        </p:grpSpPr>
        <p:sp>
          <p:nvSpPr>
            <p:cNvPr id="18" name="Rectangle 17"/>
            <p:cNvSpPr/>
            <p:nvPr/>
          </p:nvSpPr>
          <p:spPr>
            <a:xfrm rot="16200000">
              <a:off x="3209327" y="2800348"/>
              <a:ext cx="228600" cy="25146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6200000">
              <a:off x="2743203" y="3943350"/>
              <a:ext cx="228602" cy="22859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3924110" y="3943350"/>
              <a:ext cx="228600" cy="22859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180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"/>
            <a:ext cx="9367837" cy="10208805"/>
          </a:xfrm>
          <a:prstGeom prst="rect">
            <a:avLst/>
          </a:prstGeom>
          <a:ln w="22225">
            <a:solidFill>
              <a:schemeClr val="tx1"/>
            </a:solidFill>
          </a:ln>
          <a:effectLst>
            <a:outerShdw blurRad="1143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92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7838438" y="1864675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722409" y="2604996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097393" y="1715097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050116" y="134754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274722" y="148470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130165" y="1183629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129886" y="4662010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545147" y="3959557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171951" y="258198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410498" y="2699841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981536" y="4240659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178637" y="2003764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791883" y="4444496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685278" y="3427220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77615" y="1440125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471348" y="1883987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094912" y="3343638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964286" y="3393219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861069" y="4245562"/>
            <a:ext cx="1097280" cy="109728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disk 19"/>
          <p:cNvSpPr/>
          <p:nvPr/>
        </p:nvSpPr>
        <p:spPr>
          <a:xfrm>
            <a:off x="2634779" y="1457418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disk 18"/>
          <p:cNvSpPr/>
          <p:nvPr/>
        </p:nvSpPr>
        <p:spPr>
          <a:xfrm>
            <a:off x="3927049" y="1333765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disk 17"/>
          <p:cNvSpPr/>
          <p:nvPr/>
        </p:nvSpPr>
        <p:spPr>
          <a:xfrm>
            <a:off x="4581976" y="638172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disk 16"/>
          <p:cNvSpPr/>
          <p:nvPr/>
        </p:nvSpPr>
        <p:spPr>
          <a:xfrm>
            <a:off x="5731367" y="958886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disk 15"/>
          <p:cNvSpPr/>
          <p:nvPr/>
        </p:nvSpPr>
        <p:spPr>
          <a:xfrm>
            <a:off x="6509142" y="821726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disk 14"/>
          <p:cNvSpPr/>
          <p:nvPr/>
        </p:nvSpPr>
        <p:spPr>
          <a:xfrm>
            <a:off x="7423312" y="2865020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disk 13"/>
          <p:cNvSpPr/>
          <p:nvPr/>
        </p:nvSpPr>
        <p:spPr>
          <a:xfrm>
            <a:off x="6440562" y="3726746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disk 12"/>
          <p:cNvSpPr/>
          <p:nvPr/>
        </p:nvSpPr>
        <p:spPr>
          <a:xfrm>
            <a:off x="5593674" y="4136192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disk 11"/>
          <p:cNvSpPr/>
          <p:nvPr/>
        </p:nvSpPr>
        <p:spPr>
          <a:xfrm>
            <a:off x="4246147" y="3918678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disk 10"/>
          <p:cNvSpPr/>
          <p:nvPr/>
        </p:nvSpPr>
        <p:spPr>
          <a:xfrm>
            <a:off x="2995559" y="3407053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disk 9"/>
          <p:cNvSpPr/>
          <p:nvPr/>
        </p:nvSpPr>
        <p:spPr>
          <a:xfrm>
            <a:off x="2866553" y="214246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disk 8"/>
          <p:cNvSpPr/>
          <p:nvPr/>
        </p:nvSpPr>
        <p:spPr>
          <a:xfrm>
            <a:off x="6553938" y="2822582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disk 7"/>
          <p:cNvSpPr/>
          <p:nvPr/>
        </p:nvSpPr>
        <p:spPr>
          <a:xfrm>
            <a:off x="3143875" y="2873421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disk 6"/>
          <p:cNvSpPr/>
          <p:nvPr/>
        </p:nvSpPr>
        <p:spPr>
          <a:xfrm>
            <a:off x="7181435" y="2079178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disk 5"/>
          <p:cNvSpPr/>
          <p:nvPr/>
        </p:nvSpPr>
        <p:spPr>
          <a:xfrm>
            <a:off x="6554038" y="1194041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disk 4"/>
          <p:cNvSpPr/>
          <p:nvPr/>
        </p:nvSpPr>
        <p:spPr>
          <a:xfrm>
            <a:off x="7320095" y="3726887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disk 3"/>
          <p:cNvSpPr/>
          <p:nvPr/>
        </p:nvSpPr>
        <p:spPr>
          <a:xfrm>
            <a:off x="3619475" y="2032223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disk 2"/>
          <p:cNvSpPr/>
          <p:nvPr/>
        </p:nvSpPr>
        <p:spPr>
          <a:xfrm>
            <a:off x="3231620" y="892388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disk 1"/>
          <p:cNvSpPr/>
          <p:nvPr/>
        </p:nvSpPr>
        <p:spPr>
          <a:xfrm>
            <a:off x="7297464" y="1331714"/>
            <a:ext cx="2194560" cy="219456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3661291" y="24878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53000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09243" y="166831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58246" y="198928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36409" y="185212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450579" y="389728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46782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21086" y="51665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73732" y="49490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25207" y="44375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93820" y="3178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81205" y="385311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71142" y="390276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208702" y="311034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581205" y="22245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4747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49123" y="30625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58887" y="19207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324731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37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330" fill="hold"/>
                                        <p:tgtEl>
                                          <p:spTgt spid="57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1330" fill="hold"/>
                                        <p:tgtEl>
                                          <p:spTgt spid="58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1330" fill="hold"/>
                                        <p:tgtEl>
                                          <p:spTgt spid="59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1330" fill="hold"/>
                                        <p:tgtEl>
                                          <p:spTgt spid="60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1330" fill="hold"/>
                                        <p:tgtEl>
                                          <p:spTgt spid="61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1330" fill="hold"/>
                                        <p:tgtEl>
                                          <p:spTgt spid="62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1330" fill="hold"/>
                                        <p:tgtEl>
                                          <p:spTgt spid="63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1330" fill="hold"/>
                                        <p:tgtEl>
                                          <p:spTgt spid="64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1330" fill="hold"/>
                                        <p:tgtEl>
                                          <p:spTgt spid="66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1330" fill="hold"/>
                                        <p:tgtEl>
                                          <p:spTgt spid="67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1330" fill="hold"/>
                                        <p:tgtEl>
                                          <p:spTgt spid="68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1330" fill="hold"/>
                                        <p:tgtEl>
                                          <p:spTgt spid="69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1330" fill="hold"/>
                                        <p:tgtEl>
                                          <p:spTgt spid="70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1330" fill="hold"/>
                                        <p:tgtEl>
                                          <p:spTgt spid="71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1330" fill="hold"/>
                                        <p:tgtEl>
                                          <p:spTgt spid="72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1330" fill="hold"/>
                                        <p:tgtEl>
                                          <p:spTgt spid="73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1330" fill="hold"/>
                                        <p:tgtEl>
                                          <p:spTgt spid="74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1330" fill="hold"/>
                                        <p:tgtEl>
                                          <p:spTgt spid="75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1330" fill="hold"/>
                                        <p:tgtEl>
                                          <p:spTgt spid="65"/>
                                        </p:tgtEl>
                                      </p:cBhvr>
                                      <p:by x="167000" y="1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38" grpId="0" animBg="1"/>
      <p:bldP spid="38" grpId="1" animBg="1"/>
      <p:bldP spid="37" grpId="0" animBg="1"/>
      <p:bldP spid="37" grpId="1" animBg="1"/>
      <p:bldP spid="39" grpId="0" animBg="1"/>
      <p:bldP spid="39" grpId="1" animBg="1"/>
      <p:bldP spid="36" grpId="0" animBg="1"/>
      <p:bldP spid="36" grpId="1" animBg="1"/>
      <p:bldP spid="35" grpId="0" animBg="1"/>
      <p:bldP spid="35" grpId="1" animBg="1"/>
      <p:bldP spid="34" grpId="0" animBg="1"/>
      <p:bldP spid="34" grpId="1" animBg="1"/>
      <p:bldP spid="33" grpId="0" animBg="1"/>
      <p:bldP spid="3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isk 1"/>
          <p:cNvSpPr/>
          <p:nvPr/>
        </p:nvSpPr>
        <p:spPr>
          <a:xfrm>
            <a:off x="6567362" y="611079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disk 6"/>
          <p:cNvSpPr/>
          <p:nvPr/>
        </p:nvSpPr>
        <p:spPr>
          <a:xfrm>
            <a:off x="6451333" y="1351400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disk 5"/>
          <p:cNvSpPr/>
          <p:nvPr/>
        </p:nvSpPr>
        <p:spPr>
          <a:xfrm>
            <a:off x="5826317" y="461501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disk 15"/>
          <p:cNvSpPr/>
          <p:nvPr/>
        </p:nvSpPr>
        <p:spPr>
          <a:xfrm>
            <a:off x="5779040" y="93948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disk 16"/>
          <p:cNvSpPr/>
          <p:nvPr/>
        </p:nvSpPr>
        <p:spPr>
          <a:xfrm>
            <a:off x="5003646" y="231108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disk 17"/>
          <p:cNvSpPr/>
          <p:nvPr/>
        </p:nvSpPr>
        <p:spPr>
          <a:xfrm>
            <a:off x="3851874" y="-89606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disk 12"/>
          <p:cNvSpPr/>
          <p:nvPr/>
        </p:nvSpPr>
        <p:spPr>
          <a:xfrm>
            <a:off x="4858810" y="3408414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disk 10"/>
          <p:cNvSpPr/>
          <p:nvPr/>
        </p:nvSpPr>
        <p:spPr>
          <a:xfrm>
            <a:off x="2267838" y="2676894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disk 3"/>
          <p:cNvSpPr/>
          <p:nvPr/>
        </p:nvSpPr>
        <p:spPr>
          <a:xfrm>
            <a:off x="2891754" y="1302064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disk 9"/>
          <p:cNvSpPr/>
          <p:nvPr/>
        </p:nvSpPr>
        <p:spPr>
          <a:xfrm>
            <a:off x="2136451" y="1414689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disk 13"/>
          <p:cNvSpPr/>
          <p:nvPr/>
        </p:nvSpPr>
        <p:spPr>
          <a:xfrm>
            <a:off x="5710460" y="2987063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disk 19"/>
          <p:cNvSpPr/>
          <p:nvPr/>
        </p:nvSpPr>
        <p:spPr>
          <a:xfrm>
            <a:off x="1904677" y="729640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disk 11"/>
          <p:cNvSpPr/>
          <p:nvPr/>
        </p:nvSpPr>
        <p:spPr>
          <a:xfrm>
            <a:off x="3520807" y="3190900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disk 7"/>
          <p:cNvSpPr/>
          <p:nvPr/>
        </p:nvSpPr>
        <p:spPr>
          <a:xfrm>
            <a:off x="2413773" y="2140881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disk 2"/>
          <p:cNvSpPr/>
          <p:nvPr/>
        </p:nvSpPr>
        <p:spPr>
          <a:xfrm>
            <a:off x="2501518" y="164610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disk 18"/>
          <p:cNvSpPr/>
          <p:nvPr/>
        </p:nvSpPr>
        <p:spPr>
          <a:xfrm>
            <a:off x="3199328" y="605987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disk 8"/>
          <p:cNvSpPr/>
          <p:nvPr/>
        </p:nvSpPr>
        <p:spPr>
          <a:xfrm>
            <a:off x="5823836" y="2090042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disk 14"/>
          <p:cNvSpPr/>
          <p:nvPr/>
        </p:nvSpPr>
        <p:spPr>
          <a:xfrm>
            <a:off x="6693210" y="2139623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disk 4"/>
          <p:cNvSpPr/>
          <p:nvPr/>
        </p:nvSpPr>
        <p:spPr>
          <a:xfrm>
            <a:off x="6589993" y="2991966"/>
            <a:ext cx="3657600" cy="36576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2" name="Freeform 341"/>
          <p:cNvSpPr/>
          <p:nvPr/>
        </p:nvSpPr>
        <p:spPr>
          <a:xfrm>
            <a:off x="3726657" y="1738312"/>
            <a:ext cx="4794249" cy="3504407"/>
          </a:xfrm>
          <a:custGeom>
            <a:avLst/>
            <a:gdLst>
              <a:gd name="connsiteX0" fmla="*/ 0 w 4794250"/>
              <a:gd name="connsiteY0" fmla="*/ 825500 h 3511550"/>
              <a:gd name="connsiteX1" fmla="*/ 596900 w 4794250"/>
              <a:gd name="connsiteY1" fmla="*/ 254000 h 3511550"/>
              <a:gd name="connsiteX2" fmla="*/ 1949450 w 4794250"/>
              <a:gd name="connsiteY2" fmla="*/ 0 h 3511550"/>
              <a:gd name="connsiteX3" fmla="*/ 3898900 w 4794250"/>
              <a:gd name="connsiteY3" fmla="*/ 177800 h 3511550"/>
              <a:gd name="connsiteX4" fmla="*/ 4679950 w 4794250"/>
              <a:gd name="connsiteY4" fmla="*/ 704850 h 3511550"/>
              <a:gd name="connsiteX5" fmla="*/ 4794250 w 4794250"/>
              <a:gd name="connsiteY5" fmla="*/ 2235200 h 3511550"/>
              <a:gd name="connsiteX6" fmla="*/ 4686300 w 4794250"/>
              <a:gd name="connsiteY6" fmla="*/ 3098800 h 3511550"/>
              <a:gd name="connsiteX7" fmla="*/ 2959100 w 4794250"/>
              <a:gd name="connsiteY7" fmla="*/ 3511550 h 3511550"/>
              <a:gd name="connsiteX8" fmla="*/ 1600200 w 4794250"/>
              <a:gd name="connsiteY8" fmla="*/ 3302000 h 3511550"/>
              <a:gd name="connsiteX9" fmla="*/ 355600 w 4794250"/>
              <a:gd name="connsiteY9" fmla="*/ 2794000 h 3511550"/>
              <a:gd name="connsiteX10" fmla="*/ 0 w 4794250"/>
              <a:gd name="connsiteY10" fmla="*/ 825500 h 3511550"/>
              <a:gd name="connsiteX0" fmla="*/ 0 w 4753768"/>
              <a:gd name="connsiteY0" fmla="*/ 842168 h 3511550"/>
              <a:gd name="connsiteX1" fmla="*/ 556418 w 4753768"/>
              <a:gd name="connsiteY1" fmla="*/ 254000 h 3511550"/>
              <a:gd name="connsiteX2" fmla="*/ 1908968 w 4753768"/>
              <a:gd name="connsiteY2" fmla="*/ 0 h 3511550"/>
              <a:gd name="connsiteX3" fmla="*/ 3858418 w 4753768"/>
              <a:gd name="connsiteY3" fmla="*/ 177800 h 3511550"/>
              <a:gd name="connsiteX4" fmla="*/ 4639468 w 4753768"/>
              <a:gd name="connsiteY4" fmla="*/ 704850 h 3511550"/>
              <a:gd name="connsiteX5" fmla="*/ 4753768 w 4753768"/>
              <a:gd name="connsiteY5" fmla="*/ 2235200 h 3511550"/>
              <a:gd name="connsiteX6" fmla="*/ 4645818 w 4753768"/>
              <a:gd name="connsiteY6" fmla="*/ 3098800 h 3511550"/>
              <a:gd name="connsiteX7" fmla="*/ 2918618 w 4753768"/>
              <a:gd name="connsiteY7" fmla="*/ 3511550 h 3511550"/>
              <a:gd name="connsiteX8" fmla="*/ 1559718 w 4753768"/>
              <a:gd name="connsiteY8" fmla="*/ 3302000 h 3511550"/>
              <a:gd name="connsiteX9" fmla="*/ 315118 w 4753768"/>
              <a:gd name="connsiteY9" fmla="*/ 2794000 h 3511550"/>
              <a:gd name="connsiteX10" fmla="*/ 0 w 4753768"/>
              <a:gd name="connsiteY10" fmla="*/ 842168 h 3511550"/>
              <a:gd name="connsiteX0" fmla="*/ 0 w 4801393"/>
              <a:gd name="connsiteY0" fmla="*/ 823118 h 3511550"/>
              <a:gd name="connsiteX1" fmla="*/ 604043 w 4801393"/>
              <a:gd name="connsiteY1" fmla="*/ 254000 h 3511550"/>
              <a:gd name="connsiteX2" fmla="*/ 1956593 w 4801393"/>
              <a:gd name="connsiteY2" fmla="*/ 0 h 3511550"/>
              <a:gd name="connsiteX3" fmla="*/ 3906043 w 4801393"/>
              <a:gd name="connsiteY3" fmla="*/ 177800 h 3511550"/>
              <a:gd name="connsiteX4" fmla="*/ 4687093 w 4801393"/>
              <a:gd name="connsiteY4" fmla="*/ 704850 h 3511550"/>
              <a:gd name="connsiteX5" fmla="*/ 4801393 w 4801393"/>
              <a:gd name="connsiteY5" fmla="*/ 2235200 h 3511550"/>
              <a:gd name="connsiteX6" fmla="*/ 4693443 w 4801393"/>
              <a:gd name="connsiteY6" fmla="*/ 3098800 h 3511550"/>
              <a:gd name="connsiteX7" fmla="*/ 2966243 w 4801393"/>
              <a:gd name="connsiteY7" fmla="*/ 3511550 h 3511550"/>
              <a:gd name="connsiteX8" fmla="*/ 1607343 w 4801393"/>
              <a:gd name="connsiteY8" fmla="*/ 3302000 h 3511550"/>
              <a:gd name="connsiteX9" fmla="*/ 362743 w 4801393"/>
              <a:gd name="connsiteY9" fmla="*/ 2794000 h 3511550"/>
              <a:gd name="connsiteX10" fmla="*/ 0 w 4801393"/>
              <a:gd name="connsiteY10" fmla="*/ 823118 h 3511550"/>
              <a:gd name="connsiteX0" fmla="*/ 0 w 4801393"/>
              <a:gd name="connsiteY0" fmla="*/ 823118 h 3511550"/>
              <a:gd name="connsiteX1" fmla="*/ 606425 w 4801393"/>
              <a:gd name="connsiteY1" fmla="*/ 258763 h 3511550"/>
              <a:gd name="connsiteX2" fmla="*/ 1956593 w 4801393"/>
              <a:gd name="connsiteY2" fmla="*/ 0 h 3511550"/>
              <a:gd name="connsiteX3" fmla="*/ 3906043 w 4801393"/>
              <a:gd name="connsiteY3" fmla="*/ 177800 h 3511550"/>
              <a:gd name="connsiteX4" fmla="*/ 4687093 w 4801393"/>
              <a:gd name="connsiteY4" fmla="*/ 704850 h 3511550"/>
              <a:gd name="connsiteX5" fmla="*/ 4801393 w 4801393"/>
              <a:gd name="connsiteY5" fmla="*/ 2235200 h 3511550"/>
              <a:gd name="connsiteX6" fmla="*/ 4693443 w 4801393"/>
              <a:gd name="connsiteY6" fmla="*/ 3098800 h 3511550"/>
              <a:gd name="connsiteX7" fmla="*/ 2966243 w 4801393"/>
              <a:gd name="connsiteY7" fmla="*/ 3511550 h 3511550"/>
              <a:gd name="connsiteX8" fmla="*/ 1607343 w 4801393"/>
              <a:gd name="connsiteY8" fmla="*/ 3302000 h 3511550"/>
              <a:gd name="connsiteX9" fmla="*/ 362743 w 4801393"/>
              <a:gd name="connsiteY9" fmla="*/ 2794000 h 3511550"/>
              <a:gd name="connsiteX10" fmla="*/ 0 w 4801393"/>
              <a:gd name="connsiteY10" fmla="*/ 823118 h 3511550"/>
              <a:gd name="connsiteX0" fmla="*/ 0 w 4801393"/>
              <a:gd name="connsiteY0" fmla="*/ 806450 h 3494882"/>
              <a:gd name="connsiteX1" fmla="*/ 606425 w 4801393"/>
              <a:gd name="connsiteY1" fmla="*/ 242095 h 3494882"/>
              <a:gd name="connsiteX2" fmla="*/ 1956593 w 4801393"/>
              <a:gd name="connsiteY2" fmla="*/ 0 h 3494882"/>
              <a:gd name="connsiteX3" fmla="*/ 3906043 w 4801393"/>
              <a:gd name="connsiteY3" fmla="*/ 161132 h 3494882"/>
              <a:gd name="connsiteX4" fmla="*/ 4687093 w 4801393"/>
              <a:gd name="connsiteY4" fmla="*/ 688182 h 3494882"/>
              <a:gd name="connsiteX5" fmla="*/ 4801393 w 4801393"/>
              <a:gd name="connsiteY5" fmla="*/ 2218532 h 3494882"/>
              <a:gd name="connsiteX6" fmla="*/ 4693443 w 4801393"/>
              <a:gd name="connsiteY6" fmla="*/ 3082132 h 3494882"/>
              <a:gd name="connsiteX7" fmla="*/ 2966243 w 4801393"/>
              <a:gd name="connsiteY7" fmla="*/ 3494882 h 3494882"/>
              <a:gd name="connsiteX8" fmla="*/ 1607343 w 4801393"/>
              <a:gd name="connsiteY8" fmla="*/ 3285332 h 3494882"/>
              <a:gd name="connsiteX9" fmla="*/ 362743 w 4801393"/>
              <a:gd name="connsiteY9" fmla="*/ 2777332 h 3494882"/>
              <a:gd name="connsiteX10" fmla="*/ 0 w 4801393"/>
              <a:gd name="connsiteY10" fmla="*/ 806450 h 3494882"/>
              <a:gd name="connsiteX0" fmla="*/ 0 w 4801393"/>
              <a:gd name="connsiteY0" fmla="*/ 818356 h 3506788"/>
              <a:gd name="connsiteX1" fmla="*/ 606425 w 4801393"/>
              <a:gd name="connsiteY1" fmla="*/ 254001 h 3506788"/>
              <a:gd name="connsiteX2" fmla="*/ 1949449 w 4801393"/>
              <a:gd name="connsiteY2" fmla="*/ 0 h 3506788"/>
              <a:gd name="connsiteX3" fmla="*/ 3906043 w 4801393"/>
              <a:gd name="connsiteY3" fmla="*/ 173038 h 3506788"/>
              <a:gd name="connsiteX4" fmla="*/ 4687093 w 4801393"/>
              <a:gd name="connsiteY4" fmla="*/ 700088 h 3506788"/>
              <a:gd name="connsiteX5" fmla="*/ 4801393 w 4801393"/>
              <a:gd name="connsiteY5" fmla="*/ 2230438 h 3506788"/>
              <a:gd name="connsiteX6" fmla="*/ 4693443 w 4801393"/>
              <a:gd name="connsiteY6" fmla="*/ 3094038 h 3506788"/>
              <a:gd name="connsiteX7" fmla="*/ 2966243 w 4801393"/>
              <a:gd name="connsiteY7" fmla="*/ 3506788 h 3506788"/>
              <a:gd name="connsiteX8" fmla="*/ 1607343 w 4801393"/>
              <a:gd name="connsiteY8" fmla="*/ 3297238 h 3506788"/>
              <a:gd name="connsiteX9" fmla="*/ 362743 w 4801393"/>
              <a:gd name="connsiteY9" fmla="*/ 2789238 h 3506788"/>
              <a:gd name="connsiteX10" fmla="*/ 0 w 4801393"/>
              <a:gd name="connsiteY10" fmla="*/ 818356 h 3506788"/>
              <a:gd name="connsiteX0" fmla="*/ 0 w 4801393"/>
              <a:gd name="connsiteY0" fmla="*/ 818356 h 3506788"/>
              <a:gd name="connsiteX1" fmla="*/ 606425 w 4801393"/>
              <a:gd name="connsiteY1" fmla="*/ 254001 h 3506788"/>
              <a:gd name="connsiteX2" fmla="*/ 1949449 w 4801393"/>
              <a:gd name="connsiteY2" fmla="*/ 0 h 3506788"/>
              <a:gd name="connsiteX3" fmla="*/ 3801268 w 4801393"/>
              <a:gd name="connsiteY3" fmla="*/ 254001 h 3506788"/>
              <a:gd name="connsiteX4" fmla="*/ 4687093 w 4801393"/>
              <a:gd name="connsiteY4" fmla="*/ 700088 h 3506788"/>
              <a:gd name="connsiteX5" fmla="*/ 4801393 w 4801393"/>
              <a:gd name="connsiteY5" fmla="*/ 2230438 h 3506788"/>
              <a:gd name="connsiteX6" fmla="*/ 4693443 w 4801393"/>
              <a:gd name="connsiteY6" fmla="*/ 3094038 h 3506788"/>
              <a:gd name="connsiteX7" fmla="*/ 2966243 w 4801393"/>
              <a:gd name="connsiteY7" fmla="*/ 3506788 h 3506788"/>
              <a:gd name="connsiteX8" fmla="*/ 1607343 w 4801393"/>
              <a:gd name="connsiteY8" fmla="*/ 3297238 h 3506788"/>
              <a:gd name="connsiteX9" fmla="*/ 362743 w 4801393"/>
              <a:gd name="connsiteY9" fmla="*/ 2789238 h 3506788"/>
              <a:gd name="connsiteX10" fmla="*/ 0 w 4801393"/>
              <a:gd name="connsiteY10" fmla="*/ 818356 h 3506788"/>
              <a:gd name="connsiteX0" fmla="*/ 0 w 4801393"/>
              <a:gd name="connsiteY0" fmla="*/ 818356 h 3506788"/>
              <a:gd name="connsiteX1" fmla="*/ 606425 w 4801393"/>
              <a:gd name="connsiteY1" fmla="*/ 254001 h 3506788"/>
              <a:gd name="connsiteX2" fmla="*/ 1949449 w 4801393"/>
              <a:gd name="connsiteY2" fmla="*/ 0 h 3506788"/>
              <a:gd name="connsiteX3" fmla="*/ 3875087 w 4801393"/>
              <a:gd name="connsiteY3" fmla="*/ 175420 h 3506788"/>
              <a:gd name="connsiteX4" fmla="*/ 4687093 w 4801393"/>
              <a:gd name="connsiteY4" fmla="*/ 700088 h 3506788"/>
              <a:gd name="connsiteX5" fmla="*/ 4801393 w 4801393"/>
              <a:gd name="connsiteY5" fmla="*/ 2230438 h 3506788"/>
              <a:gd name="connsiteX6" fmla="*/ 4693443 w 4801393"/>
              <a:gd name="connsiteY6" fmla="*/ 3094038 h 3506788"/>
              <a:gd name="connsiteX7" fmla="*/ 2966243 w 4801393"/>
              <a:gd name="connsiteY7" fmla="*/ 3506788 h 3506788"/>
              <a:gd name="connsiteX8" fmla="*/ 1607343 w 4801393"/>
              <a:gd name="connsiteY8" fmla="*/ 3297238 h 3506788"/>
              <a:gd name="connsiteX9" fmla="*/ 362743 w 4801393"/>
              <a:gd name="connsiteY9" fmla="*/ 2789238 h 3506788"/>
              <a:gd name="connsiteX10" fmla="*/ 0 w 4801393"/>
              <a:gd name="connsiteY10" fmla="*/ 818356 h 3506788"/>
              <a:gd name="connsiteX0" fmla="*/ 0 w 4801393"/>
              <a:gd name="connsiteY0" fmla="*/ 818356 h 3506788"/>
              <a:gd name="connsiteX1" fmla="*/ 606425 w 4801393"/>
              <a:gd name="connsiteY1" fmla="*/ 254001 h 3506788"/>
              <a:gd name="connsiteX2" fmla="*/ 1949449 w 4801393"/>
              <a:gd name="connsiteY2" fmla="*/ 0 h 3506788"/>
              <a:gd name="connsiteX3" fmla="*/ 3875087 w 4801393"/>
              <a:gd name="connsiteY3" fmla="*/ 175420 h 3506788"/>
              <a:gd name="connsiteX4" fmla="*/ 4639468 w 4801393"/>
              <a:gd name="connsiteY4" fmla="*/ 726282 h 3506788"/>
              <a:gd name="connsiteX5" fmla="*/ 4801393 w 4801393"/>
              <a:gd name="connsiteY5" fmla="*/ 2230438 h 3506788"/>
              <a:gd name="connsiteX6" fmla="*/ 4693443 w 4801393"/>
              <a:gd name="connsiteY6" fmla="*/ 3094038 h 3506788"/>
              <a:gd name="connsiteX7" fmla="*/ 2966243 w 4801393"/>
              <a:gd name="connsiteY7" fmla="*/ 3506788 h 3506788"/>
              <a:gd name="connsiteX8" fmla="*/ 1607343 w 4801393"/>
              <a:gd name="connsiteY8" fmla="*/ 3297238 h 3506788"/>
              <a:gd name="connsiteX9" fmla="*/ 362743 w 4801393"/>
              <a:gd name="connsiteY9" fmla="*/ 2789238 h 3506788"/>
              <a:gd name="connsiteX10" fmla="*/ 0 w 4801393"/>
              <a:gd name="connsiteY10" fmla="*/ 818356 h 3506788"/>
              <a:gd name="connsiteX0" fmla="*/ 0 w 4801393"/>
              <a:gd name="connsiteY0" fmla="*/ 818356 h 3506788"/>
              <a:gd name="connsiteX1" fmla="*/ 606425 w 4801393"/>
              <a:gd name="connsiteY1" fmla="*/ 254001 h 3506788"/>
              <a:gd name="connsiteX2" fmla="*/ 1949449 w 4801393"/>
              <a:gd name="connsiteY2" fmla="*/ 0 h 3506788"/>
              <a:gd name="connsiteX3" fmla="*/ 3875087 w 4801393"/>
              <a:gd name="connsiteY3" fmla="*/ 175420 h 3506788"/>
              <a:gd name="connsiteX4" fmla="*/ 4675187 w 4801393"/>
              <a:gd name="connsiteY4" fmla="*/ 700088 h 3506788"/>
              <a:gd name="connsiteX5" fmla="*/ 4801393 w 4801393"/>
              <a:gd name="connsiteY5" fmla="*/ 2230438 h 3506788"/>
              <a:gd name="connsiteX6" fmla="*/ 4693443 w 4801393"/>
              <a:gd name="connsiteY6" fmla="*/ 3094038 h 3506788"/>
              <a:gd name="connsiteX7" fmla="*/ 2966243 w 4801393"/>
              <a:gd name="connsiteY7" fmla="*/ 3506788 h 3506788"/>
              <a:gd name="connsiteX8" fmla="*/ 1607343 w 4801393"/>
              <a:gd name="connsiteY8" fmla="*/ 3297238 h 3506788"/>
              <a:gd name="connsiteX9" fmla="*/ 362743 w 4801393"/>
              <a:gd name="connsiteY9" fmla="*/ 2789238 h 3506788"/>
              <a:gd name="connsiteX10" fmla="*/ 0 w 4801393"/>
              <a:gd name="connsiteY10" fmla="*/ 818356 h 3506788"/>
              <a:gd name="connsiteX0" fmla="*/ 0 w 4784724"/>
              <a:gd name="connsiteY0" fmla="*/ 818356 h 3506788"/>
              <a:gd name="connsiteX1" fmla="*/ 606425 w 4784724"/>
              <a:gd name="connsiteY1" fmla="*/ 254001 h 3506788"/>
              <a:gd name="connsiteX2" fmla="*/ 1949449 w 4784724"/>
              <a:gd name="connsiteY2" fmla="*/ 0 h 3506788"/>
              <a:gd name="connsiteX3" fmla="*/ 3875087 w 4784724"/>
              <a:gd name="connsiteY3" fmla="*/ 175420 h 3506788"/>
              <a:gd name="connsiteX4" fmla="*/ 4675187 w 4784724"/>
              <a:gd name="connsiteY4" fmla="*/ 700088 h 3506788"/>
              <a:gd name="connsiteX5" fmla="*/ 4784724 w 4784724"/>
              <a:gd name="connsiteY5" fmla="*/ 2230438 h 3506788"/>
              <a:gd name="connsiteX6" fmla="*/ 4693443 w 4784724"/>
              <a:gd name="connsiteY6" fmla="*/ 3094038 h 3506788"/>
              <a:gd name="connsiteX7" fmla="*/ 2966243 w 4784724"/>
              <a:gd name="connsiteY7" fmla="*/ 3506788 h 3506788"/>
              <a:gd name="connsiteX8" fmla="*/ 1607343 w 4784724"/>
              <a:gd name="connsiteY8" fmla="*/ 3297238 h 3506788"/>
              <a:gd name="connsiteX9" fmla="*/ 362743 w 4784724"/>
              <a:gd name="connsiteY9" fmla="*/ 2789238 h 3506788"/>
              <a:gd name="connsiteX10" fmla="*/ 0 w 4784724"/>
              <a:gd name="connsiteY10" fmla="*/ 818356 h 3506788"/>
              <a:gd name="connsiteX0" fmla="*/ 0 w 4794249"/>
              <a:gd name="connsiteY0" fmla="*/ 818356 h 3506788"/>
              <a:gd name="connsiteX1" fmla="*/ 606425 w 4794249"/>
              <a:gd name="connsiteY1" fmla="*/ 254001 h 3506788"/>
              <a:gd name="connsiteX2" fmla="*/ 1949449 w 4794249"/>
              <a:gd name="connsiteY2" fmla="*/ 0 h 3506788"/>
              <a:gd name="connsiteX3" fmla="*/ 3875087 w 4794249"/>
              <a:gd name="connsiteY3" fmla="*/ 175420 h 3506788"/>
              <a:gd name="connsiteX4" fmla="*/ 4675187 w 4794249"/>
              <a:gd name="connsiteY4" fmla="*/ 700088 h 3506788"/>
              <a:gd name="connsiteX5" fmla="*/ 4794249 w 4794249"/>
              <a:gd name="connsiteY5" fmla="*/ 2230438 h 3506788"/>
              <a:gd name="connsiteX6" fmla="*/ 4693443 w 4794249"/>
              <a:gd name="connsiteY6" fmla="*/ 3094038 h 3506788"/>
              <a:gd name="connsiteX7" fmla="*/ 2966243 w 4794249"/>
              <a:gd name="connsiteY7" fmla="*/ 3506788 h 3506788"/>
              <a:gd name="connsiteX8" fmla="*/ 1607343 w 4794249"/>
              <a:gd name="connsiteY8" fmla="*/ 3297238 h 3506788"/>
              <a:gd name="connsiteX9" fmla="*/ 362743 w 4794249"/>
              <a:gd name="connsiteY9" fmla="*/ 2789238 h 3506788"/>
              <a:gd name="connsiteX10" fmla="*/ 0 w 4794249"/>
              <a:gd name="connsiteY10" fmla="*/ 818356 h 3506788"/>
              <a:gd name="connsiteX0" fmla="*/ 0 w 4794249"/>
              <a:gd name="connsiteY0" fmla="*/ 818356 h 3506788"/>
              <a:gd name="connsiteX1" fmla="*/ 606425 w 4794249"/>
              <a:gd name="connsiteY1" fmla="*/ 254001 h 3506788"/>
              <a:gd name="connsiteX2" fmla="*/ 1949449 w 4794249"/>
              <a:gd name="connsiteY2" fmla="*/ 0 h 3506788"/>
              <a:gd name="connsiteX3" fmla="*/ 3875087 w 4794249"/>
              <a:gd name="connsiteY3" fmla="*/ 175420 h 3506788"/>
              <a:gd name="connsiteX4" fmla="*/ 4675187 w 4794249"/>
              <a:gd name="connsiteY4" fmla="*/ 700088 h 3506788"/>
              <a:gd name="connsiteX5" fmla="*/ 4794249 w 4794249"/>
              <a:gd name="connsiteY5" fmla="*/ 2230438 h 3506788"/>
              <a:gd name="connsiteX6" fmla="*/ 4695824 w 4794249"/>
              <a:gd name="connsiteY6" fmla="*/ 3096419 h 3506788"/>
              <a:gd name="connsiteX7" fmla="*/ 2966243 w 4794249"/>
              <a:gd name="connsiteY7" fmla="*/ 3506788 h 3506788"/>
              <a:gd name="connsiteX8" fmla="*/ 1607343 w 4794249"/>
              <a:gd name="connsiteY8" fmla="*/ 3297238 h 3506788"/>
              <a:gd name="connsiteX9" fmla="*/ 362743 w 4794249"/>
              <a:gd name="connsiteY9" fmla="*/ 2789238 h 3506788"/>
              <a:gd name="connsiteX10" fmla="*/ 0 w 4794249"/>
              <a:gd name="connsiteY10" fmla="*/ 818356 h 3506788"/>
              <a:gd name="connsiteX0" fmla="*/ 0 w 4794249"/>
              <a:gd name="connsiteY0" fmla="*/ 818356 h 3506788"/>
              <a:gd name="connsiteX1" fmla="*/ 606425 w 4794249"/>
              <a:gd name="connsiteY1" fmla="*/ 254001 h 3506788"/>
              <a:gd name="connsiteX2" fmla="*/ 1949449 w 4794249"/>
              <a:gd name="connsiteY2" fmla="*/ 0 h 3506788"/>
              <a:gd name="connsiteX3" fmla="*/ 3875087 w 4794249"/>
              <a:gd name="connsiteY3" fmla="*/ 175420 h 3506788"/>
              <a:gd name="connsiteX4" fmla="*/ 4675187 w 4794249"/>
              <a:gd name="connsiteY4" fmla="*/ 700088 h 3506788"/>
              <a:gd name="connsiteX5" fmla="*/ 4794249 w 4794249"/>
              <a:gd name="connsiteY5" fmla="*/ 2230438 h 3506788"/>
              <a:gd name="connsiteX6" fmla="*/ 4695824 w 4794249"/>
              <a:gd name="connsiteY6" fmla="*/ 3096419 h 3506788"/>
              <a:gd name="connsiteX7" fmla="*/ 2966243 w 4794249"/>
              <a:gd name="connsiteY7" fmla="*/ 3506788 h 3506788"/>
              <a:gd name="connsiteX8" fmla="*/ 1619250 w 4794249"/>
              <a:gd name="connsiteY8" fmla="*/ 3268663 h 3506788"/>
              <a:gd name="connsiteX9" fmla="*/ 362743 w 4794249"/>
              <a:gd name="connsiteY9" fmla="*/ 2789238 h 3506788"/>
              <a:gd name="connsiteX10" fmla="*/ 0 w 4794249"/>
              <a:gd name="connsiteY10" fmla="*/ 818356 h 3506788"/>
              <a:gd name="connsiteX0" fmla="*/ 0 w 4794249"/>
              <a:gd name="connsiteY0" fmla="*/ 818356 h 3506788"/>
              <a:gd name="connsiteX1" fmla="*/ 606425 w 4794249"/>
              <a:gd name="connsiteY1" fmla="*/ 254001 h 3506788"/>
              <a:gd name="connsiteX2" fmla="*/ 1949449 w 4794249"/>
              <a:gd name="connsiteY2" fmla="*/ 0 h 3506788"/>
              <a:gd name="connsiteX3" fmla="*/ 3875087 w 4794249"/>
              <a:gd name="connsiteY3" fmla="*/ 175420 h 3506788"/>
              <a:gd name="connsiteX4" fmla="*/ 4675187 w 4794249"/>
              <a:gd name="connsiteY4" fmla="*/ 700088 h 3506788"/>
              <a:gd name="connsiteX5" fmla="*/ 4794249 w 4794249"/>
              <a:gd name="connsiteY5" fmla="*/ 2230438 h 3506788"/>
              <a:gd name="connsiteX6" fmla="*/ 4695824 w 4794249"/>
              <a:gd name="connsiteY6" fmla="*/ 3096419 h 3506788"/>
              <a:gd name="connsiteX7" fmla="*/ 2966243 w 4794249"/>
              <a:gd name="connsiteY7" fmla="*/ 3506788 h 3506788"/>
              <a:gd name="connsiteX8" fmla="*/ 1619250 w 4794249"/>
              <a:gd name="connsiteY8" fmla="*/ 3282951 h 3506788"/>
              <a:gd name="connsiteX9" fmla="*/ 362743 w 4794249"/>
              <a:gd name="connsiteY9" fmla="*/ 2789238 h 3506788"/>
              <a:gd name="connsiteX10" fmla="*/ 0 w 4794249"/>
              <a:gd name="connsiteY10" fmla="*/ 818356 h 3506788"/>
              <a:gd name="connsiteX0" fmla="*/ 0 w 4794249"/>
              <a:gd name="connsiteY0" fmla="*/ 818356 h 3504407"/>
              <a:gd name="connsiteX1" fmla="*/ 606425 w 4794249"/>
              <a:gd name="connsiteY1" fmla="*/ 254001 h 3504407"/>
              <a:gd name="connsiteX2" fmla="*/ 1949449 w 4794249"/>
              <a:gd name="connsiteY2" fmla="*/ 0 h 3504407"/>
              <a:gd name="connsiteX3" fmla="*/ 3875087 w 4794249"/>
              <a:gd name="connsiteY3" fmla="*/ 175420 h 3504407"/>
              <a:gd name="connsiteX4" fmla="*/ 4675187 w 4794249"/>
              <a:gd name="connsiteY4" fmla="*/ 700088 h 3504407"/>
              <a:gd name="connsiteX5" fmla="*/ 4794249 w 4794249"/>
              <a:gd name="connsiteY5" fmla="*/ 2230438 h 3504407"/>
              <a:gd name="connsiteX6" fmla="*/ 4695824 w 4794249"/>
              <a:gd name="connsiteY6" fmla="*/ 3096419 h 3504407"/>
              <a:gd name="connsiteX7" fmla="*/ 2966243 w 4794249"/>
              <a:gd name="connsiteY7" fmla="*/ 3504407 h 3504407"/>
              <a:gd name="connsiteX8" fmla="*/ 1619250 w 4794249"/>
              <a:gd name="connsiteY8" fmla="*/ 3282951 h 3504407"/>
              <a:gd name="connsiteX9" fmla="*/ 362743 w 4794249"/>
              <a:gd name="connsiteY9" fmla="*/ 2789238 h 3504407"/>
              <a:gd name="connsiteX10" fmla="*/ 0 w 4794249"/>
              <a:gd name="connsiteY10" fmla="*/ 818356 h 3504407"/>
              <a:gd name="connsiteX0" fmla="*/ 0 w 4794249"/>
              <a:gd name="connsiteY0" fmla="*/ 818356 h 3504407"/>
              <a:gd name="connsiteX1" fmla="*/ 606425 w 4794249"/>
              <a:gd name="connsiteY1" fmla="*/ 254001 h 3504407"/>
              <a:gd name="connsiteX2" fmla="*/ 1949449 w 4794249"/>
              <a:gd name="connsiteY2" fmla="*/ 0 h 3504407"/>
              <a:gd name="connsiteX3" fmla="*/ 3875087 w 4794249"/>
              <a:gd name="connsiteY3" fmla="*/ 175420 h 3504407"/>
              <a:gd name="connsiteX4" fmla="*/ 4675187 w 4794249"/>
              <a:gd name="connsiteY4" fmla="*/ 700088 h 3504407"/>
              <a:gd name="connsiteX5" fmla="*/ 4794249 w 4794249"/>
              <a:gd name="connsiteY5" fmla="*/ 2230438 h 3504407"/>
              <a:gd name="connsiteX6" fmla="*/ 4695824 w 4794249"/>
              <a:gd name="connsiteY6" fmla="*/ 3096419 h 3504407"/>
              <a:gd name="connsiteX7" fmla="*/ 2966243 w 4794249"/>
              <a:gd name="connsiteY7" fmla="*/ 3504407 h 3504407"/>
              <a:gd name="connsiteX8" fmla="*/ 1619250 w 4794249"/>
              <a:gd name="connsiteY8" fmla="*/ 3282951 h 3504407"/>
              <a:gd name="connsiteX9" fmla="*/ 386556 w 4794249"/>
              <a:gd name="connsiteY9" fmla="*/ 2753520 h 3504407"/>
              <a:gd name="connsiteX10" fmla="*/ 0 w 4794249"/>
              <a:gd name="connsiteY10" fmla="*/ 818356 h 3504407"/>
              <a:gd name="connsiteX0" fmla="*/ 0 w 4794249"/>
              <a:gd name="connsiteY0" fmla="*/ 818356 h 3504407"/>
              <a:gd name="connsiteX1" fmla="*/ 606425 w 4794249"/>
              <a:gd name="connsiteY1" fmla="*/ 254001 h 3504407"/>
              <a:gd name="connsiteX2" fmla="*/ 1949449 w 4794249"/>
              <a:gd name="connsiteY2" fmla="*/ 0 h 3504407"/>
              <a:gd name="connsiteX3" fmla="*/ 3875087 w 4794249"/>
              <a:gd name="connsiteY3" fmla="*/ 175420 h 3504407"/>
              <a:gd name="connsiteX4" fmla="*/ 4675187 w 4794249"/>
              <a:gd name="connsiteY4" fmla="*/ 700088 h 3504407"/>
              <a:gd name="connsiteX5" fmla="*/ 4794249 w 4794249"/>
              <a:gd name="connsiteY5" fmla="*/ 2230438 h 3504407"/>
              <a:gd name="connsiteX6" fmla="*/ 4695824 w 4794249"/>
              <a:gd name="connsiteY6" fmla="*/ 3096419 h 3504407"/>
              <a:gd name="connsiteX7" fmla="*/ 2966243 w 4794249"/>
              <a:gd name="connsiteY7" fmla="*/ 3504407 h 3504407"/>
              <a:gd name="connsiteX8" fmla="*/ 1619250 w 4794249"/>
              <a:gd name="connsiteY8" fmla="*/ 3282951 h 3504407"/>
              <a:gd name="connsiteX9" fmla="*/ 365125 w 4794249"/>
              <a:gd name="connsiteY9" fmla="*/ 2774952 h 3504407"/>
              <a:gd name="connsiteX10" fmla="*/ 0 w 4794249"/>
              <a:gd name="connsiteY10" fmla="*/ 818356 h 350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94249" h="3504407">
                <a:moveTo>
                  <a:pt x="0" y="818356"/>
                </a:moveTo>
                <a:lnTo>
                  <a:pt x="606425" y="254001"/>
                </a:lnTo>
                <a:lnTo>
                  <a:pt x="1949449" y="0"/>
                </a:lnTo>
                <a:lnTo>
                  <a:pt x="3875087" y="175420"/>
                </a:lnTo>
                <a:lnTo>
                  <a:pt x="4675187" y="700088"/>
                </a:lnTo>
                <a:lnTo>
                  <a:pt x="4794249" y="2230438"/>
                </a:lnTo>
                <a:lnTo>
                  <a:pt x="4695824" y="3096419"/>
                </a:lnTo>
                <a:lnTo>
                  <a:pt x="2966243" y="3504407"/>
                </a:lnTo>
                <a:lnTo>
                  <a:pt x="1619250" y="3282951"/>
                </a:lnTo>
                <a:lnTo>
                  <a:pt x="365125" y="2774952"/>
                </a:lnTo>
                <a:lnTo>
                  <a:pt x="0" y="818356"/>
                </a:lnTo>
                <a:close/>
              </a:path>
            </a:pathLst>
          </a:custGeom>
          <a:solidFill>
            <a:srgbClr val="604A7B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4093369" y="3974307"/>
            <a:ext cx="145256" cy="5429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93370" y="4510089"/>
            <a:ext cx="1254919" cy="5167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38764" y="5024438"/>
            <a:ext cx="1354931" cy="214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693695" y="4819650"/>
            <a:ext cx="847725" cy="419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683056" y="1740051"/>
            <a:ext cx="1139340" cy="3192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8285144" y="2440782"/>
            <a:ext cx="118288" cy="737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7534010" y="3978148"/>
            <a:ext cx="986718" cy="8548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647429" y="3925759"/>
            <a:ext cx="778556" cy="9148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962413" y="1990725"/>
            <a:ext cx="359557" cy="12611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3725787" y="2442519"/>
            <a:ext cx="1297042" cy="1188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3725788" y="2561323"/>
            <a:ext cx="998613" cy="56525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3964449" y="2442519"/>
            <a:ext cx="1058381" cy="80945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321970" y="1990725"/>
            <a:ext cx="402431" cy="11358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8420102" y="3971926"/>
            <a:ext cx="95249" cy="866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5345907" y="4831557"/>
            <a:ext cx="3076575" cy="19288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541419" y="4824414"/>
            <a:ext cx="881062" cy="9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6688932" y="4833939"/>
            <a:ext cx="1731169" cy="40719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827044" y="2057401"/>
            <a:ext cx="1600200" cy="27836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605714" y="1924051"/>
            <a:ext cx="814387" cy="2912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7650957" y="2295525"/>
            <a:ext cx="778669" cy="25479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398670" y="2431256"/>
            <a:ext cx="21431" cy="24003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8279606" y="3176588"/>
            <a:ext cx="140494" cy="1657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648576" y="3931445"/>
            <a:ext cx="878681" cy="404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345907" y="3924300"/>
            <a:ext cx="2309813" cy="11001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5340351" y="3968751"/>
            <a:ext cx="3184525" cy="10541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6686551" y="3968752"/>
            <a:ext cx="1844675" cy="12763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5665237" y="1724003"/>
            <a:ext cx="2859639" cy="224792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6834189" y="2062163"/>
            <a:ext cx="1685925" cy="1905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7605713" y="1924051"/>
            <a:ext cx="919162" cy="20431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7658101" y="2295525"/>
            <a:ext cx="862013" cy="16716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8281989" y="3181350"/>
            <a:ext cx="244785" cy="7922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8401050" y="2438401"/>
            <a:ext cx="120960" cy="15463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5029202" y="2432050"/>
            <a:ext cx="2622549" cy="14922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4080978" y="3924300"/>
            <a:ext cx="3570772" cy="59679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7537848" y="3924301"/>
            <a:ext cx="113903" cy="91411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4716464" y="3128552"/>
            <a:ext cx="2935286" cy="79574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6692900" y="3924302"/>
            <a:ext cx="958850" cy="13144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5683250" y="1739900"/>
            <a:ext cx="1968500" cy="2184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832600" y="2057400"/>
            <a:ext cx="812800" cy="18669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7607300" y="1924050"/>
            <a:ext cx="44450" cy="20002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7648576" y="2300289"/>
            <a:ext cx="4763" cy="1628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7653339" y="3181351"/>
            <a:ext cx="623887" cy="7477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7648576" y="2433638"/>
            <a:ext cx="747713" cy="149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4327526" y="1990725"/>
            <a:ext cx="701675" cy="450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3727451" y="1993900"/>
            <a:ext cx="603251" cy="5651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3727450" y="2552700"/>
            <a:ext cx="234950" cy="704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3951800" y="3133725"/>
            <a:ext cx="772601" cy="1066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4719916" y="2428875"/>
            <a:ext cx="309284" cy="6997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3956051" y="3244851"/>
            <a:ext cx="282575" cy="739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4231425" y="3136900"/>
            <a:ext cx="483451" cy="84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3956051" y="3238500"/>
            <a:ext cx="136525" cy="1282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>
            <a:off x="4095750" y="3123762"/>
            <a:ext cx="622806" cy="139108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>
            <a:off x="4241802" y="2438401"/>
            <a:ext cx="781049" cy="1533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5022752" y="2440636"/>
            <a:ext cx="318869" cy="258856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H="1" flipV="1">
            <a:off x="5024438" y="2438400"/>
            <a:ext cx="2519362" cy="239077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 flipV="1">
            <a:off x="5024438" y="2433638"/>
            <a:ext cx="1666876" cy="280987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H="1">
            <a:off x="5029200" y="1739676"/>
            <a:ext cx="651024" cy="6987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5019675" y="2057400"/>
            <a:ext cx="1812926" cy="381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H="1">
            <a:off x="5024438" y="1931195"/>
            <a:ext cx="2588418" cy="5048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H="1">
            <a:off x="5035552" y="2298700"/>
            <a:ext cx="2616199" cy="139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H="1" flipV="1">
            <a:off x="5029202" y="2432050"/>
            <a:ext cx="3257549" cy="7493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H="1" flipV="1">
            <a:off x="5029201" y="2432050"/>
            <a:ext cx="3371605" cy="714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H="1">
            <a:off x="4237039" y="1995489"/>
            <a:ext cx="96836" cy="197934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4330566" y="1992962"/>
            <a:ext cx="1016135" cy="304258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H="1">
            <a:off x="4095215" y="1995488"/>
            <a:ext cx="233898" cy="25292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H="1">
            <a:off x="4324950" y="1737360"/>
            <a:ext cx="1351951" cy="260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4328160" y="1988821"/>
            <a:ext cx="2499360" cy="685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H="1">
            <a:off x="4328161" y="1912620"/>
            <a:ext cx="3276601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 flipH="1" flipV="1">
            <a:off x="4328160" y="1988821"/>
            <a:ext cx="3322714" cy="3076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3727508" y="2560652"/>
            <a:ext cx="364433" cy="19503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4232276" y="3971124"/>
            <a:ext cx="3311524" cy="8523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H="1" flipV="1">
            <a:off x="4221482" y="3977642"/>
            <a:ext cx="2476499" cy="126491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V="1">
            <a:off x="4236720" y="1737360"/>
            <a:ext cx="1440180" cy="22326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flipH="1">
            <a:off x="4236720" y="2046446"/>
            <a:ext cx="2601420" cy="192357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H="1" flipV="1">
            <a:off x="3726181" y="2552700"/>
            <a:ext cx="1605229" cy="24710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V="1">
            <a:off x="5341620" y="4823460"/>
            <a:ext cx="2202180" cy="1905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3962400" y="3246120"/>
            <a:ext cx="1379220" cy="17754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4721747" y="3138436"/>
            <a:ext cx="621779" cy="188600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flipV="1">
            <a:off x="5341621" y="1729748"/>
            <a:ext cx="338333" cy="32918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5341620" y="2052208"/>
            <a:ext cx="1488772" cy="297699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H="1">
            <a:off x="5341621" y="1914484"/>
            <a:ext cx="2260647" cy="31070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flipV="1">
            <a:off x="5341621" y="3170346"/>
            <a:ext cx="2930225" cy="18588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flipH="1">
            <a:off x="3733802" y="1733550"/>
            <a:ext cx="1943099" cy="831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flipH="1">
            <a:off x="3733801" y="2057402"/>
            <a:ext cx="3098801" cy="5016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flipH="1" flipV="1">
            <a:off x="4716780" y="3147060"/>
            <a:ext cx="2819400" cy="1676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flipH="1" flipV="1">
            <a:off x="4084320" y="4503420"/>
            <a:ext cx="3453328" cy="32240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 flipH="1" flipV="1">
            <a:off x="5676900" y="1737361"/>
            <a:ext cx="1859280" cy="30861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6827520" y="2049781"/>
            <a:ext cx="710082" cy="278325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V="1">
            <a:off x="7536181" y="1913810"/>
            <a:ext cx="69533" cy="29096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flipV="1">
            <a:off x="7536180" y="2293620"/>
            <a:ext cx="106680" cy="2529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V="1">
            <a:off x="7560062" y="3253282"/>
            <a:ext cx="755902" cy="165226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7543801" y="2430788"/>
            <a:ext cx="838577" cy="24079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 flipH="1" flipV="1">
            <a:off x="3962400" y="3253741"/>
            <a:ext cx="2720968" cy="19756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flipH="1">
            <a:off x="3954781" y="1740852"/>
            <a:ext cx="1715119" cy="152050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flipH="1">
            <a:off x="3947160" y="2060356"/>
            <a:ext cx="2880836" cy="12010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 flipV="1">
            <a:off x="4724402" y="3136902"/>
            <a:ext cx="1968499" cy="210819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 flipH="1">
            <a:off x="4711700" y="1739900"/>
            <a:ext cx="965200" cy="1397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 flipH="1">
            <a:off x="4709160" y="2057400"/>
            <a:ext cx="2117090" cy="107719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flipH="1">
            <a:off x="4711700" y="1924414"/>
            <a:ext cx="2895218" cy="12188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flipH="1">
            <a:off x="4718558" y="2292350"/>
            <a:ext cx="2926843" cy="846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 flipH="1" flipV="1">
            <a:off x="4718052" y="3130550"/>
            <a:ext cx="3568699" cy="50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4093198" y="4516838"/>
            <a:ext cx="2587003" cy="72826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 flipH="1" flipV="1">
            <a:off x="5676900" y="1733550"/>
            <a:ext cx="1016000" cy="3505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 flipV="1">
            <a:off x="6692902" y="2051051"/>
            <a:ext cx="139699" cy="31940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 flipV="1">
            <a:off x="6692900" y="1924051"/>
            <a:ext cx="914400" cy="33147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 flipV="1">
            <a:off x="6699250" y="2294702"/>
            <a:ext cx="959974" cy="294404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flipV="1">
            <a:off x="6692900" y="2429366"/>
            <a:ext cx="1701044" cy="281573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 flipV="1">
            <a:off x="5676900" y="1739900"/>
            <a:ext cx="2724150" cy="6985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 flipH="1" flipV="1">
            <a:off x="5676900" y="1739900"/>
            <a:ext cx="1974850" cy="5588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 flipV="1">
            <a:off x="5676900" y="1739901"/>
            <a:ext cx="2603500" cy="14414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 flipH="1">
            <a:off x="6834189" y="1924050"/>
            <a:ext cx="776287" cy="133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 flipH="1" flipV="1">
            <a:off x="6824663" y="2062164"/>
            <a:ext cx="833438" cy="2286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 flipH="1" flipV="1">
            <a:off x="6834188" y="2057400"/>
            <a:ext cx="1447800" cy="112871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 flipH="1" flipV="1">
            <a:off x="6829425" y="2057401"/>
            <a:ext cx="1571626" cy="3857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 flipH="1" flipV="1">
            <a:off x="7610476" y="1919289"/>
            <a:ext cx="52389" cy="3762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 flipH="1" flipV="1">
            <a:off x="7610475" y="1914526"/>
            <a:ext cx="666750" cy="12763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 flipH="1" flipV="1">
            <a:off x="7605714" y="1914525"/>
            <a:ext cx="804171" cy="5346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 flipH="1" flipV="1">
            <a:off x="7662864" y="2295525"/>
            <a:ext cx="619125" cy="8858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 flipH="1" flipV="1">
            <a:off x="7653338" y="2295526"/>
            <a:ext cx="749492" cy="1430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H="1" flipV="1">
            <a:off x="5676901" y="1736725"/>
            <a:ext cx="1930401" cy="18254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int 19"/>
          <p:cNvSpPr/>
          <p:nvPr/>
        </p:nvSpPr>
        <p:spPr>
          <a:xfrm>
            <a:off x="3661291" y="24878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int 18"/>
          <p:cNvSpPr/>
          <p:nvPr/>
        </p:nvSpPr>
        <p:spPr>
          <a:xfrm>
            <a:off x="4953000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int 17"/>
          <p:cNvSpPr/>
          <p:nvPr/>
        </p:nvSpPr>
        <p:spPr>
          <a:xfrm>
            <a:off x="5609243" y="166831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int 16"/>
          <p:cNvSpPr/>
          <p:nvPr/>
        </p:nvSpPr>
        <p:spPr>
          <a:xfrm>
            <a:off x="6758246" y="198928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int 15"/>
          <p:cNvSpPr/>
          <p:nvPr/>
        </p:nvSpPr>
        <p:spPr>
          <a:xfrm>
            <a:off x="7536409" y="185212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oint 14"/>
          <p:cNvSpPr/>
          <p:nvPr/>
        </p:nvSpPr>
        <p:spPr>
          <a:xfrm>
            <a:off x="8450579" y="389728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oint 13"/>
          <p:cNvSpPr/>
          <p:nvPr/>
        </p:nvSpPr>
        <p:spPr>
          <a:xfrm>
            <a:off x="746782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oint 12"/>
          <p:cNvSpPr/>
          <p:nvPr/>
        </p:nvSpPr>
        <p:spPr>
          <a:xfrm>
            <a:off x="6621086" y="51665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oint 11"/>
          <p:cNvSpPr/>
          <p:nvPr/>
        </p:nvSpPr>
        <p:spPr>
          <a:xfrm>
            <a:off x="5273732" y="49490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oint 10"/>
          <p:cNvSpPr/>
          <p:nvPr/>
        </p:nvSpPr>
        <p:spPr>
          <a:xfrm>
            <a:off x="4025207" y="44375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oint 9"/>
          <p:cNvSpPr/>
          <p:nvPr/>
        </p:nvSpPr>
        <p:spPr>
          <a:xfrm>
            <a:off x="3893820" y="3178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oint 8"/>
          <p:cNvSpPr/>
          <p:nvPr/>
        </p:nvSpPr>
        <p:spPr>
          <a:xfrm>
            <a:off x="7581205" y="385311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oint 7"/>
          <p:cNvSpPr/>
          <p:nvPr/>
        </p:nvSpPr>
        <p:spPr>
          <a:xfrm>
            <a:off x="4171142" y="390276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oint 6"/>
          <p:cNvSpPr/>
          <p:nvPr/>
        </p:nvSpPr>
        <p:spPr>
          <a:xfrm>
            <a:off x="8208702" y="311034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oint 5"/>
          <p:cNvSpPr/>
          <p:nvPr/>
        </p:nvSpPr>
        <p:spPr>
          <a:xfrm>
            <a:off x="7581205" y="22245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point 4"/>
          <p:cNvSpPr/>
          <p:nvPr/>
        </p:nvSpPr>
        <p:spPr>
          <a:xfrm>
            <a:off x="834747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oint 3"/>
          <p:cNvSpPr/>
          <p:nvPr/>
        </p:nvSpPr>
        <p:spPr>
          <a:xfrm>
            <a:off x="4649123" y="30625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point 2"/>
          <p:cNvSpPr/>
          <p:nvPr/>
        </p:nvSpPr>
        <p:spPr>
          <a:xfrm>
            <a:off x="4258887" y="19207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point 1"/>
          <p:cNvSpPr/>
          <p:nvPr/>
        </p:nvSpPr>
        <p:spPr>
          <a:xfrm>
            <a:off x="8324731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ectangle 160"/>
              <p:cNvSpPr/>
              <p:nvPr/>
            </p:nvSpPr>
            <p:spPr>
              <a:xfrm>
                <a:off x="609600" y="354158"/>
                <a:ext cx="96774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glow rad="101600">
                            <a:prstClr val="white">
                              <a:alpha val="60000"/>
                            </a:prstClr>
                          </a:glo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too large…</a:t>
                </a:r>
              </a:p>
            </p:txBody>
          </p:sp>
        </mc:Choice>
        <mc:Fallback xmlns="">
          <p:sp>
            <p:nvSpPr>
              <p:cNvPr id="161" name="Rectangle 1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54158"/>
                <a:ext cx="9677400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2582" t="-24528" b="-44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Rectangle 161"/>
          <p:cNvSpPr/>
          <p:nvPr/>
        </p:nvSpPr>
        <p:spPr>
          <a:xfrm>
            <a:off x="1905000" y="5791200"/>
            <a:ext cx="967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…then we get a giant simplex (trivial homology).</a:t>
            </a:r>
          </a:p>
        </p:txBody>
      </p:sp>
    </p:spTree>
    <p:extLst>
      <p:ext uri="{BB962C8B-B14F-4D97-AF65-F5344CB8AC3E}">
        <p14:creationId xmlns:p14="http://schemas.microsoft.com/office/powerpoint/2010/main" val="188006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54648" y="168250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7538619" y="242282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13603" y="153292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6866326" y="116537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90932" y="1302532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946303" y="10056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46096" y="447983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62267" y="377212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86183" y="2397298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30880" y="2509923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797746" y="405848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99106" y="182487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08093" y="426232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08202" y="3236115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95947" y="1259844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93757" y="1701221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11122" y="3161466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780496" y="3211047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77279" y="4063390"/>
            <a:ext cx="1463040" cy="146304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riangles 7.89"/>
          <p:cNvSpPr/>
          <p:nvPr/>
        </p:nvSpPr>
        <p:spPr>
          <a:xfrm>
            <a:off x="7619624" y="1912112"/>
            <a:ext cx="784910" cy="12494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818443 w 981783"/>
              <a:gd name="connsiteY0" fmla="*/ 1185143 h 1185143"/>
              <a:gd name="connsiteX1" fmla="*/ 0 w 981783"/>
              <a:gd name="connsiteY1" fmla="*/ 891456 h 1185143"/>
              <a:gd name="connsiteX2" fmla="*/ 118292 w 981783"/>
              <a:gd name="connsiteY2" fmla="*/ 0 h 1185143"/>
              <a:gd name="connsiteX3" fmla="*/ 981783 w 981783"/>
              <a:gd name="connsiteY3" fmla="*/ 38968 h 1185143"/>
              <a:gd name="connsiteX4" fmla="*/ 818443 w 981783"/>
              <a:gd name="connsiteY4" fmla="*/ 1185143 h 1185143"/>
              <a:gd name="connsiteX0" fmla="*/ 818443 w 936539"/>
              <a:gd name="connsiteY0" fmla="*/ 1185143 h 1185143"/>
              <a:gd name="connsiteX1" fmla="*/ 0 w 936539"/>
              <a:gd name="connsiteY1" fmla="*/ 891456 h 1185143"/>
              <a:gd name="connsiteX2" fmla="*/ 118292 w 936539"/>
              <a:gd name="connsiteY2" fmla="*/ 0 h 1185143"/>
              <a:gd name="connsiteX3" fmla="*/ 936539 w 936539"/>
              <a:gd name="connsiteY3" fmla="*/ 460450 h 1185143"/>
              <a:gd name="connsiteX4" fmla="*/ 818443 w 936539"/>
              <a:gd name="connsiteY4" fmla="*/ 1185143 h 1185143"/>
              <a:gd name="connsiteX0" fmla="*/ 818443 w 936539"/>
              <a:gd name="connsiteY0" fmla="*/ 1249437 h 1249437"/>
              <a:gd name="connsiteX1" fmla="*/ 0 w 936539"/>
              <a:gd name="connsiteY1" fmla="*/ 955750 h 1249437"/>
              <a:gd name="connsiteX2" fmla="*/ 151629 w 936539"/>
              <a:gd name="connsiteY2" fmla="*/ 0 h 1249437"/>
              <a:gd name="connsiteX3" fmla="*/ 936539 w 936539"/>
              <a:gd name="connsiteY3" fmla="*/ 524744 h 1249437"/>
              <a:gd name="connsiteX4" fmla="*/ 818443 w 936539"/>
              <a:gd name="connsiteY4" fmla="*/ 1249437 h 1249437"/>
              <a:gd name="connsiteX0" fmla="*/ 666814 w 784910"/>
              <a:gd name="connsiteY0" fmla="*/ 1249437 h 1249437"/>
              <a:gd name="connsiteX1" fmla="*/ 36490 w 784910"/>
              <a:gd name="connsiteY1" fmla="*/ 372344 h 1249437"/>
              <a:gd name="connsiteX2" fmla="*/ 0 w 784910"/>
              <a:gd name="connsiteY2" fmla="*/ 0 h 1249437"/>
              <a:gd name="connsiteX3" fmla="*/ 784910 w 784910"/>
              <a:gd name="connsiteY3" fmla="*/ 524744 h 1249437"/>
              <a:gd name="connsiteX4" fmla="*/ 666814 w 784910"/>
              <a:gd name="connsiteY4" fmla="*/ 1249437 h 124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910" h="1249437">
                <a:moveTo>
                  <a:pt x="666814" y="1249437"/>
                </a:moveTo>
                <a:lnTo>
                  <a:pt x="36490" y="372344"/>
                </a:lnTo>
                <a:lnTo>
                  <a:pt x="0" y="0"/>
                </a:lnTo>
                <a:lnTo>
                  <a:pt x="784910" y="524744"/>
                </a:lnTo>
                <a:lnTo>
                  <a:pt x="666814" y="12494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riangle 7.5"/>
          <p:cNvSpPr/>
          <p:nvPr/>
        </p:nvSpPr>
        <p:spPr>
          <a:xfrm>
            <a:off x="4338459" y="1725518"/>
            <a:ext cx="1358814" cy="70802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1373101"/>
              <a:gd name="connsiteY0" fmla="*/ 508000 h 508000"/>
              <a:gd name="connsiteX1" fmla="*/ 0 w 1373101"/>
              <a:gd name="connsiteY1" fmla="*/ 273844 h 508000"/>
              <a:gd name="connsiteX2" fmla="*/ 1373101 w 1373101"/>
              <a:gd name="connsiteY2" fmla="*/ 0 h 508000"/>
              <a:gd name="connsiteX3" fmla="*/ 843843 w 1373101"/>
              <a:gd name="connsiteY3" fmla="*/ 508000 h 508000"/>
              <a:gd name="connsiteX0" fmla="*/ 698587 w 1373101"/>
              <a:gd name="connsiteY0" fmla="*/ 708025 h 708025"/>
              <a:gd name="connsiteX1" fmla="*/ 0 w 1373101"/>
              <a:gd name="connsiteY1" fmla="*/ 273844 h 708025"/>
              <a:gd name="connsiteX2" fmla="*/ 1373101 w 1373101"/>
              <a:gd name="connsiteY2" fmla="*/ 0 h 708025"/>
              <a:gd name="connsiteX3" fmla="*/ 698587 w 1373101"/>
              <a:gd name="connsiteY3" fmla="*/ 708025 h 708025"/>
              <a:gd name="connsiteX0" fmla="*/ 684300 w 1358814"/>
              <a:gd name="connsiteY0" fmla="*/ 708025 h 708025"/>
              <a:gd name="connsiteX1" fmla="*/ 0 w 1358814"/>
              <a:gd name="connsiteY1" fmla="*/ 266700 h 708025"/>
              <a:gd name="connsiteX2" fmla="*/ 1358814 w 1358814"/>
              <a:gd name="connsiteY2" fmla="*/ 0 h 708025"/>
              <a:gd name="connsiteX3" fmla="*/ 684300 w 1358814"/>
              <a:gd name="connsiteY3" fmla="*/ 708025 h 70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8814" h="708025">
                <a:moveTo>
                  <a:pt x="684300" y="708025"/>
                </a:moveTo>
                <a:lnTo>
                  <a:pt x="0" y="266700"/>
                </a:lnTo>
                <a:lnTo>
                  <a:pt x="1358814" y="0"/>
                </a:lnTo>
                <a:lnTo>
                  <a:pt x="684300" y="708025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riangles 7.3"/>
          <p:cNvSpPr/>
          <p:nvPr/>
        </p:nvSpPr>
        <p:spPr>
          <a:xfrm>
            <a:off x="3734910" y="2440710"/>
            <a:ext cx="1287609" cy="79258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  <a:gd name="connsiteX0" fmla="*/ 1291518 w 1301811"/>
              <a:gd name="connsiteY0" fmla="*/ 925513 h 925513"/>
              <a:gd name="connsiteX1" fmla="*/ 0 w 1301811"/>
              <a:gd name="connsiteY1" fmla="*/ 554038 h 925513"/>
              <a:gd name="connsiteX2" fmla="*/ 597608 w 1301811"/>
              <a:gd name="connsiteY2" fmla="*/ 0 h 925513"/>
              <a:gd name="connsiteX3" fmla="*/ 1301811 w 1301811"/>
              <a:gd name="connsiteY3" fmla="*/ 435350 h 925513"/>
              <a:gd name="connsiteX4" fmla="*/ 1291518 w 1301811"/>
              <a:gd name="connsiteY4" fmla="*/ 925513 h 925513"/>
              <a:gd name="connsiteX0" fmla="*/ 774787 w 785080"/>
              <a:gd name="connsiteY0" fmla="*/ 925513 h 1030288"/>
              <a:gd name="connsiteX1" fmla="*/ 0 w 785080"/>
              <a:gd name="connsiteY1" fmla="*/ 1030288 h 1030288"/>
              <a:gd name="connsiteX2" fmla="*/ 80877 w 785080"/>
              <a:gd name="connsiteY2" fmla="*/ 0 h 1030288"/>
              <a:gd name="connsiteX3" fmla="*/ 785080 w 785080"/>
              <a:gd name="connsiteY3" fmla="*/ 435350 h 1030288"/>
              <a:gd name="connsiteX4" fmla="*/ 774787 w 785080"/>
              <a:gd name="connsiteY4" fmla="*/ 925513 h 1030288"/>
              <a:gd name="connsiteX0" fmla="*/ 993947 w 1004240"/>
              <a:gd name="connsiteY0" fmla="*/ 577851 h 682626"/>
              <a:gd name="connsiteX1" fmla="*/ 219160 w 1004240"/>
              <a:gd name="connsiteY1" fmla="*/ 682626 h 682626"/>
              <a:gd name="connsiteX2" fmla="*/ 0 w 1004240"/>
              <a:gd name="connsiteY2" fmla="*/ 0 h 682626"/>
              <a:gd name="connsiteX3" fmla="*/ 1004240 w 1004240"/>
              <a:gd name="connsiteY3" fmla="*/ 87688 h 682626"/>
              <a:gd name="connsiteX4" fmla="*/ 993947 w 1004240"/>
              <a:gd name="connsiteY4" fmla="*/ 577851 h 682626"/>
              <a:gd name="connsiteX0" fmla="*/ 993947 w 993947"/>
              <a:gd name="connsiteY0" fmla="*/ 1133100 h 1237875"/>
              <a:gd name="connsiteX1" fmla="*/ 219160 w 993947"/>
              <a:gd name="connsiteY1" fmla="*/ 1237875 h 1237875"/>
              <a:gd name="connsiteX2" fmla="*/ 0 w 993947"/>
              <a:gd name="connsiteY2" fmla="*/ 555249 h 1237875"/>
              <a:gd name="connsiteX3" fmla="*/ 597046 w 993947"/>
              <a:gd name="connsiteY3" fmla="*/ 0 h 1237875"/>
              <a:gd name="connsiteX4" fmla="*/ 993947 w 993947"/>
              <a:gd name="connsiteY4" fmla="*/ 1133100 h 1237875"/>
              <a:gd name="connsiteX0" fmla="*/ 993947 w 1282846"/>
              <a:gd name="connsiteY0" fmla="*/ 690187 h 794962"/>
              <a:gd name="connsiteX1" fmla="*/ 219160 w 1282846"/>
              <a:gd name="connsiteY1" fmla="*/ 794962 h 794962"/>
              <a:gd name="connsiteX2" fmla="*/ 0 w 1282846"/>
              <a:gd name="connsiteY2" fmla="*/ 112336 h 794962"/>
              <a:gd name="connsiteX3" fmla="*/ 1282846 w 1282846"/>
              <a:gd name="connsiteY3" fmla="*/ 0 h 794962"/>
              <a:gd name="connsiteX4" fmla="*/ 993947 w 1282846"/>
              <a:gd name="connsiteY4" fmla="*/ 690187 h 794962"/>
              <a:gd name="connsiteX0" fmla="*/ 993947 w 1280465"/>
              <a:gd name="connsiteY0" fmla="*/ 678281 h 783056"/>
              <a:gd name="connsiteX1" fmla="*/ 219160 w 1280465"/>
              <a:gd name="connsiteY1" fmla="*/ 783056 h 783056"/>
              <a:gd name="connsiteX2" fmla="*/ 0 w 1280465"/>
              <a:gd name="connsiteY2" fmla="*/ 100430 h 783056"/>
              <a:gd name="connsiteX3" fmla="*/ 1280465 w 1280465"/>
              <a:gd name="connsiteY3" fmla="*/ 0 h 783056"/>
              <a:gd name="connsiteX4" fmla="*/ 993947 w 1280465"/>
              <a:gd name="connsiteY4" fmla="*/ 678281 h 783056"/>
              <a:gd name="connsiteX0" fmla="*/ 1001091 w 1287609"/>
              <a:gd name="connsiteY0" fmla="*/ 678281 h 783056"/>
              <a:gd name="connsiteX1" fmla="*/ 226304 w 1287609"/>
              <a:gd name="connsiteY1" fmla="*/ 783056 h 783056"/>
              <a:gd name="connsiteX2" fmla="*/ 0 w 1287609"/>
              <a:gd name="connsiteY2" fmla="*/ 114718 h 783056"/>
              <a:gd name="connsiteX3" fmla="*/ 1287609 w 1287609"/>
              <a:gd name="connsiteY3" fmla="*/ 0 h 783056"/>
              <a:gd name="connsiteX4" fmla="*/ 1001091 w 1287609"/>
              <a:gd name="connsiteY4" fmla="*/ 678281 h 783056"/>
              <a:gd name="connsiteX0" fmla="*/ 989184 w 1287609"/>
              <a:gd name="connsiteY0" fmla="*/ 683044 h 783056"/>
              <a:gd name="connsiteX1" fmla="*/ 226304 w 1287609"/>
              <a:gd name="connsiteY1" fmla="*/ 783056 h 783056"/>
              <a:gd name="connsiteX2" fmla="*/ 0 w 1287609"/>
              <a:gd name="connsiteY2" fmla="*/ 114718 h 783056"/>
              <a:gd name="connsiteX3" fmla="*/ 1287609 w 1287609"/>
              <a:gd name="connsiteY3" fmla="*/ 0 h 783056"/>
              <a:gd name="connsiteX4" fmla="*/ 989184 w 1287609"/>
              <a:gd name="connsiteY4" fmla="*/ 683044 h 783056"/>
              <a:gd name="connsiteX0" fmla="*/ 989184 w 1287609"/>
              <a:gd name="connsiteY0" fmla="*/ 683044 h 792581"/>
              <a:gd name="connsiteX1" fmla="*/ 226304 w 1287609"/>
              <a:gd name="connsiteY1" fmla="*/ 792581 h 792581"/>
              <a:gd name="connsiteX2" fmla="*/ 0 w 1287609"/>
              <a:gd name="connsiteY2" fmla="*/ 114718 h 792581"/>
              <a:gd name="connsiteX3" fmla="*/ 1287609 w 1287609"/>
              <a:gd name="connsiteY3" fmla="*/ 0 h 792581"/>
              <a:gd name="connsiteX4" fmla="*/ 989184 w 1287609"/>
              <a:gd name="connsiteY4" fmla="*/ 683044 h 79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609" h="792581">
                <a:moveTo>
                  <a:pt x="989184" y="683044"/>
                </a:moveTo>
                <a:lnTo>
                  <a:pt x="226304" y="792581"/>
                </a:lnTo>
                <a:lnTo>
                  <a:pt x="0" y="114718"/>
                </a:lnTo>
                <a:lnTo>
                  <a:pt x="1287609" y="0"/>
                </a:lnTo>
                <a:lnTo>
                  <a:pt x="989184" y="68304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riangles 7.2"/>
          <p:cNvSpPr/>
          <p:nvPr/>
        </p:nvSpPr>
        <p:spPr>
          <a:xfrm>
            <a:off x="7539336" y="3916865"/>
            <a:ext cx="981783" cy="906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83" h="906537">
                <a:moveTo>
                  <a:pt x="885118" y="906537"/>
                </a:moveTo>
                <a:lnTo>
                  <a:pt x="0" y="891456"/>
                </a:lnTo>
                <a:lnTo>
                  <a:pt x="118292" y="0"/>
                </a:lnTo>
                <a:lnTo>
                  <a:pt x="981783" y="38968"/>
                </a:lnTo>
                <a:lnTo>
                  <a:pt x="885118" y="906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riangles 7.1"/>
          <p:cNvSpPr/>
          <p:nvPr/>
        </p:nvSpPr>
        <p:spPr>
          <a:xfrm>
            <a:off x="3732469" y="1997144"/>
            <a:ext cx="1301811" cy="11279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11" h="1127919">
                <a:moveTo>
                  <a:pt x="996243" y="1127919"/>
                </a:moveTo>
                <a:lnTo>
                  <a:pt x="0" y="554038"/>
                </a:lnTo>
                <a:lnTo>
                  <a:pt x="597608" y="0"/>
                </a:lnTo>
                <a:lnTo>
                  <a:pt x="1301811" y="435350"/>
                </a:lnTo>
                <a:lnTo>
                  <a:pt x="996243" y="11279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riangles 7.1"/>
          <p:cNvSpPr/>
          <p:nvPr/>
        </p:nvSpPr>
        <p:spPr>
          <a:xfrm>
            <a:off x="3734561" y="1998463"/>
            <a:ext cx="993947" cy="1237875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  <a:gd name="connsiteX0" fmla="*/ 1291518 w 1301811"/>
              <a:gd name="connsiteY0" fmla="*/ 925513 h 925513"/>
              <a:gd name="connsiteX1" fmla="*/ 0 w 1301811"/>
              <a:gd name="connsiteY1" fmla="*/ 554038 h 925513"/>
              <a:gd name="connsiteX2" fmla="*/ 597608 w 1301811"/>
              <a:gd name="connsiteY2" fmla="*/ 0 h 925513"/>
              <a:gd name="connsiteX3" fmla="*/ 1301811 w 1301811"/>
              <a:gd name="connsiteY3" fmla="*/ 435350 h 925513"/>
              <a:gd name="connsiteX4" fmla="*/ 1291518 w 1301811"/>
              <a:gd name="connsiteY4" fmla="*/ 925513 h 925513"/>
              <a:gd name="connsiteX0" fmla="*/ 774787 w 785080"/>
              <a:gd name="connsiteY0" fmla="*/ 925513 h 1030288"/>
              <a:gd name="connsiteX1" fmla="*/ 0 w 785080"/>
              <a:gd name="connsiteY1" fmla="*/ 1030288 h 1030288"/>
              <a:gd name="connsiteX2" fmla="*/ 80877 w 785080"/>
              <a:gd name="connsiteY2" fmla="*/ 0 h 1030288"/>
              <a:gd name="connsiteX3" fmla="*/ 785080 w 785080"/>
              <a:gd name="connsiteY3" fmla="*/ 435350 h 1030288"/>
              <a:gd name="connsiteX4" fmla="*/ 774787 w 785080"/>
              <a:gd name="connsiteY4" fmla="*/ 925513 h 1030288"/>
              <a:gd name="connsiteX0" fmla="*/ 993947 w 1004240"/>
              <a:gd name="connsiteY0" fmla="*/ 577851 h 682626"/>
              <a:gd name="connsiteX1" fmla="*/ 219160 w 1004240"/>
              <a:gd name="connsiteY1" fmla="*/ 682626 h 682626"/>
              <a:gd name="connsiteX2" fmla="*/ 0 w 1004240"/>
              <a:gd name="connsiteY2" fmla="*/ 0 h 682626"/>
              <a:gd name="connsiteX3" fmla="*/ 1004240 w 1004240"/>
              <a:gd name="connsiteY3" fmla="*/ 87688 h 682626"/>
              <a:gd name="connsiteX4" fmla="*/ 993947 w 1004240"/>
              <a:gd name="connsiteY4" fmla="*/ 577851 h 682626"/>
              <a:gd name="connsiteX0" fmla="*/ 993947 w 993947"/>
              <a:gd name="connsiteY0" fmla="*/ 1133100 h 1237875"/>
              <a:gd name="connsiteX1" fmla="*/ 219160 w 993947"/>
              <a:gd name="connsiteY1" fmla="*/ 1237875 h 1237875"/>
              <a:gd name="connsiteX2" fmla="*/ 0 w 993947"/>
              <a:gd name="connsiteY2" fmla="*/ 555249 h 1237875"/>
              <a:gd name="connsiteX3" fmla="*/ 597046 w 993947"/>
              <a:gd name="connsiteY3" fmla="*/ 0 h 1237875"/>
              <a:gd name="connsiteX4" fmla="*/ 993947 w 993947"/>
              <a:gd name="connsiteY4" fmla="*/ 1133100 h 123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947" h="1237875">
                <a:moveTo>
                  <a:pt x="993947" y="1133100"/>
                </a:moveTo>
                <a:lnTo>
                  <a:pt x="219160" y="1237875"/>
                </a:lnTo>
                <a:lnTo>
                  <a:pt x="0" y="555249"/>
                </a:lnTo>
                <a:lnTo>
                  <a:pt x="597046" y="0"/>
                </a:lnTo>
                <a:lnTo>
                  <a:pt x="993947" y="113310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riangle 7.0"/>
          <p:cNvSpPr/>
          <p:nvPr/>
        </p:nvSpPr>
        <p:spPr>
          <a:xfrm>
            <a:off x="3961510" y="3233880"/>
            <a:ext cx="273758" cy="1285081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608893 w 784933"/>
              <a:gd name="connsiteY0" fmla="*/ 727869 h 727869"/>
              <a:gd name="connsiteX1" fmla="*/ 0 w 784933"/>
              <a:gd name="connsiteY1" fmla="*/ 138113 h 727869"/>
              <a:gd name="connsiteX2" fmla="*/ 784933 w 784933"/>
              <a:gd name="connsiteY2" fmla="*/ 0 h 727869"/>
              <a:gd name="connsiteX3" fmla="*/ 608893 w 784933"/>
              <a:gd name="connsiteY3" fmla="*/ 727869 h 727869"/>
              <a:gd name="connsiteX0" fmla="*/ 608893 w 746833"/>
              <a:gd name="connsiteY0" fmla="*/ 589756 h 589756"/>
              <a:gd name="connsiteX1" fmla="*/ 0 w 746833"/>
              <a:gd name="connsiteY1" fmla="*/ 0 h 589756"/>
              <a:gd name="connsiteX2" fmla="*/ 746833 w 746833"/>
              <a:gd name="connsiteY2" fmla="*/ 61912 h 589756"/>
              <a:gd name="connsiteX3" fmla="*/ 608893 w 746833"/>
              <a:gd name="connsiteY3" fmla="*/ 589756 h 589756"/>
              <a:gd name="connsiteX0" fmla="*/ 135818 w 273758"/>
              <a:gd name="connsiteY0" fmla="*/ 1285081 h 1285081"/>
              <a:gd name="connsiteX1" fmla="*/ 0 w 273758"/>
              <a:gd name="connsiteY1" fmla="*/ 0 h 1285081"/>
              <a:gd name="connsiteX2" fmla="*/ 273758 w 273758"/>
              <a:gd name="connsiteY2" fmla="*/ 757237 h 1285081"/>
              <a:gd name="connsiteX3" fmla="*/ 135818 w 273758"/>
              <a:gd name="connsiteY3" fmla="*/ 1285081 h 128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58" h="1285081">
                <a:moveTo>
                  <a:pt x="135818" y="1285081"/>
                </a:moveTo>
                <a:lnTo>
                  <a:pt x="0" y="0"/>
                </a:lnTo>
                <a:lnTo>
                  <a:pt x="273758" y="757237"/>
                </a:lnTo>
                <a:lnTo>
                  <a:pt x="135818" y="1285081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riangles 6.6"/>
          <p:cNvSpPr/>
          <p:nvPr/>
        </p:nvSpPr>
        <p:spPr>
          <a:xfrm>
            <a:off x="3727390" y="1996148"/>
            <a:ext cx="1301811" cy="11279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29568 w 929568"/>
              <a:gd name="connsiteY0" fmla="*/ 781844 h 781844"/>
              <a:gd name="connsiteX1" fmla="*/ 0 w 929568"/>
              <a:gd name="connsiteY1" fmla="*/ 138113 h 781844"/>
              <a:gd name="connsiteX2" fmla="*/ 784933 w 929568"/>
              <a:gd name="connsiteY2" fmla="*/ 0 h 781844"/>
              <a:gd name="connsiteX3" fmla="*/ 929568 w 929568"/>
              <a:gd name="connsiteY3" fmla="*/ 781844 h 781844"/>
              <a:gd name="connsiteX0" fmla="*/ 996243 w 996243"/>
              <a:gd name="connsiteY0" fmla="*/ 781844 h 781844"/>
              <a:gd name="connsiteX1" fmla="*/ 0 w 996243"/>
              <a:gd name="connsiteY1" fmla="*/ 195263 h 781844"/>
              <a:gd name="connsiteX2" fmla="*/ 851608 w 996243"/>
              <a:gd name="connsiteY2" fmla="*/ 0 h 781844"/>
              <a:gd name="connsiteX3" fmla="*/ 996243 w 996243"/>
              <a:gd name="connsiteY3" fmla="*/ 781844 h 781844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996243 w 996243"/>
              <a:gd name="connsiteY3" fmla="*/ 1140619 h 1140619"/>
              <a:gd name="connsiteX0" fmla="*/ 996243 w 996243"/>
              <a:gd name="connsiteY0" fmla="*/ 1140619 h 1140619"/>
              <a:gd name="connsiteX1" fmla="*/ 0 w 996243"/>
              <a:gd name="connsiteY1" fmla="*/ 554038 h 1140619"/>
              <a:gd name="connsiteX2" fmla="*/ 597608 w 996243"/>
              <a:gd name="connsiteY2" fmla="*/ 0 h 1140619"/>
              <a:gd name="connsiteX3" fmla="*/ 787461 w 996243"/>
              <a:gd name="connsiteY3" fmla="*/ 549650 h 1140619"/>
              <a:gd name="connsiteX4" fmla="*/ 996243 w 996243"/>
              <a:gd name="connsiteY4" fmla="*/ 1140619 h 1140619"/>
              <a:gd name="connsiteX0" fmla="*/ 996243 w 1301811"/>
              <a:gd name="connsiteY0" fmla="*/ 1140619 h 1140619"/>
              <a:gd name="connsiteX1" fmla="*/ 0 w 1301811"/>
              <a:gd name="connsiteY1" fmla="*/ 554038 h 1140619"/>
              <a:gd name="connsiteX2" fmla="*/ 597608 w 1301811"/>
              <a:gd name="connsiteY2" fmla="*/ 0 h 1140619"/>
              <a:gd name="connsiteX3" fmla="*/ 1301811 w 1301811"/>
              <a:gd name="connsiteY3" fmla="*/ 435350 h 1140619"/>
              <a:gd name="connsiteX4" fmla="*/ 996243 w 1301811"/>
              <a:gd name="connsiteY4" fmla="*/ 1140619 h 1140619"/>
              <a:gd name="connsiteX0" fmla="*/ 996243 w 1301811"/>
              <a:gd name="connsiteY0" fmla="*/ 1127919 h 1127919"/>
              <a:gd name="connsiteX1" fmla="*/ 0 w 1301811"/>
              <a:gd name="connsiteY1" fmla="*/ 554038 h 1127919"/>
              <a:gd name="connsiteX2" fmla="*/ 597608 w 1301811"/>
              <a:gd name="connsiteY2" fmla="*/ 0 h 1127919"/>
              <a:gd name="connsiteX3" fmla="*/ 1301811 w 1301811"/>
              <a:gd name="connsiteY3" fmla="*/ 435350 h 1127919"/>
              <a:gd name="connsiteX4" fmla="*/ 996243 w 1301811"/>
              <a:gd name="connsiteY4" fmla="*/ 1127919 h 11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811" h="1127919">
                <a:moveTo>
                  <a:pt x="996243" y="1127919"/>
                </a:moveTo>
                <a:lnTo>
                  <a:pt x="0" y="554038"/>
                </a:lnTo>
                <a:lnTo>
                  <a:pt x="597608" y="0"/>
                </a:lnTo>
                <a:lnTo>
                  <a:pt x="1301811" y="435350"/>
                </a:lnTo>
                <a:lnTo>
                  <a:pt x="996243" y="11279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riangles 6.6"/>
          <p:cNvSpPr/>
          <p:nvPr/>
        </p:nvSpPr>
        <p:spPr>
          <a:xfrm>
            <a:off x="7536634" y="3926922"/>
            <a:ext cx="981783" cy="906537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83" h="906537">
                <a:moveTo>
                  <a:pt x="885118" y="906537"/>
                </a:moveTo>
                <a:lnTo>
                  <a:pt x="0" y="891456"/>
                </a:lnTo>
                <a:lnTo>
                  <a:pt x="118292" y="0"/>
                </a:lnTo>
                <a:lnTo>
                  <a:pt x="981783" y="38968"/>
                </a:lnTo>
                <a:lnTo>
                  <a:pt x="885118" y="906537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riangle 6.3"/>
          <p:cNvSpPr/>
          <p:nvPr/>
        </p:nvSpPr>
        <p:spPr>
          <a:xfrm>
            <a:off x="3723365" y="2550501"/>
            <a:ext cx="1008235" cy="687388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39093 w 939093"/>
              <a:gd name="connsiteY0" fmla="*/ 419894 h 419894"/>
              <a:gd name="connsiteX1" fmla="*/ 0 w 939093"/>
              <a:gd name="connsiteY1" fmla="*/ 138113 h 419894"/>
              <a:gd name="connsiteX2" fmla="*/ 784933 w 939093"/>
              <a:gd name="connsiteY2" fmla="*/ 0 h 419894"/>
              <a:gd name="connsiteX3" fmla="*/ 939093 w 939093"/>
              <a:gd name="connsiteY3" fmla="*/ 419894 h 419894"/>
              <a:gd name="connsiteX0" fmla="*/ 758118 w 758118"/>
              <a:gd name="connsiteY0" fmla="*/ 419894 h 534988"/>
              <a:gd name="connsiteX1" fmla="*/ 0 w 758118"/>
              <a:gd name="connsiteY1" fmla="*/ 534988 h 534988"/>
              <a:gd name="connsiteX2" fmla="*/ 603958 w 758118"/>
              <a:gd name="connsiteY2" fmla="*/ 0 h 534988"/>
              <a:gd name="connsiteX3" fmla="*/ 758118 w 758118"/>
              <a:gd name="connsiteY3" fmla="*/ 419894 h 534988"/>
              <a:gd name="connsiteX0" fmla="*/ 992360 w 992360"/>
              <a:gd name="connsiteY0" fmla="*/ 572294 h 687388"/>
              <a:gd name="connsiteX1" fmla="*/ 234242 w 992360"/>
              <a:gd name="connsiteY1" fmla="*/ 687388 h 687388"/>
              <a:gd name="connsiteX2" fmla="*/ 0 w 992360"/>
              <a:gd name="connsiteY2" fmla="*/ 0 h 687388"/>
              <a:gd name="connsiteX3" fmla="*/ 992360 w 992360"/>
              <a:gd name="connsiteY3" fmla="*/ 572294 h 687388"/>
              <a:gd name="connsiteX0" fmla="*/ 1008235 w 1008235"/>
              <a:gd name="connsiteY0" fmla="*/ 575469 h 687388"/>
              <a:gd name="connsiteX1" fmla="*/ 234242 w 1008235"/>
              <a:gd name="connsiteY1" fmla="*/ 687388 h 687388"/>
              <a:gd name="connsiteX2" fmla="*/ 0 w 1008235"/>
              <a:gd name="connsiteY2" fmla="*/ 0 h 687388"/>
              <a:gd name="connsiteX3" fmla="*/ 1008235 w 1008235"/>
              <a:gd name="connsiteY3" fmla="*/ 575469 h 68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235" h="687388">
                <a:moveTo>
                  <a:pt x="1008235" y="575469"/>
                </a:moveTo>
                <a:lnTo>
                  <a:pt x="234242" y="687388"/>
                </a:lnTo>
                <a:lnTo>
                  <a:pt x="0" y="0"/>
                </a:lnTo>
                <a:lnTo>
                  <a:pt x="1008235" y="5754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riangle 5.92"/>
          <p:cNvSpPr/>
          <p:nvPr/>
        </p:nvSpPr>
        <p:spPr>
          <a:xfrm>
            <a:off x="7665570" y="2290203"/>
            <a:ext cx="737308" cy="888206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64468 w 764468"/>
              <a:gd name="connsiteY0" fmla="*/ 675481 h 675481"/>
              <a:gd name="connsiteX1" fmla="*/ 0 w 764468"/>
              <a:gd name="connsiteY1" fmla="*/ 0 h 675481"/>
              <a:gd name="connsiteX2" fmla="*/ 705558 w 764468"/>
              <a:gd name="connsiteY2" fmla="*/ 303212 h 675481"/>
              <a:gd name="connsiteX3" fmla="*/ 764468 w 764468"/>
              <a:gd name="connsiteY3" fmla="*/ 675481 h 675481"/>
              <a:gd name="connsiteX0" fmla="*/ 764468 w 764468"/>
              <a:gd name="connsiteY0" fmla="*/ 675481 h 675481"/>
              <a:gd name="connsiteX1" fmla="*/ 0 w 764468"/>
              <a:gd name="connsiteY1" fmla="*/ 0 h 675481"/>
              <a:gd name="connsiteX2" fmla="*/ 737308 w 764468"/>
              <a:gd name="connsiteY2" fmla="*/ 134937 h 675481"/>
              <a:gd name="connsiteX3" fmla="*/ 764468 w 764468"/>
              <a:gd name="connsiteY3" fmla="*/ 675481 h 675481"/>
              <a:gd name="connsiteX0" fmla="*/ 618418 w 737308"/>
              <a:gd name="connsiteY0" fmla="*/ 888206 h 888206"/>
              <a:gd name="connsiteX1" fmla="*/ 0 w 737308"/>
              <a:gd name="connsiteY1" fmla="*/ 0 h 888206"/>
              <a:gd name="connsiteX2" fmla="*/ 737308 w 737308"/>
              <a:gd name="connsiteY2" fmla="*/ 134937 h 888206"/>
              <a:gd name="connsiteX3" fmla="*/ 618418 w 737308"/>
              <a:gd name="connsiteY3" fmla="*/ 888206 h 88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308" h="888206">
                <a:moveTo>
                  <a:pt x="618418" y="888206"/>
                </a:moveTo>
                <a:lnTo>
                  <a:pt x="0" y="0"/>
                </a:lnTo>
                <a:lnTo>
                  <a:pt x="737308" y="134937"/>
                </a:lnTo>
                <a:lnTo>
                  <a:pt x="618418" y="888206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riangle 5.3"/>
          <p:cNvSpPr/>
          <p:nvPr/>
        </p:nvSpPr>
        <p:spPr>
          <a:xfrm>
            <a:off x="3959893" y="3131741"/>
            <a:ext cx="753183" cy="838994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93043 w 793043"/>
              <a:gd name="connsiteY0" fmla="*/ 427831 h 427831"/>
              <a:gd name="connsiteX1" fmla="*/ 0 w 793043"/>
              <a:gd name="connsiteY1" fmla="*/ 0 h 427831"/>
              <a:gd name="connsiteX2" fmla="*/ 734133 w 793043"/>
              <a:gd name="connsiteY2" fmla="*/ 55562 h 427831"/>
              <a:gd name="connsiteX3" fmla="*/ 793043 w 793043"/>
              <a:gd name="connsiteY3" fmla="*/ 427831 h 427831"/>
              <a:gd name="connsiteX0" fmla="*/ 793043 w 793043"/>
              <a:gd name="connsiteY0" fmla="*/ 534194 h 534194"/>
              <a:gd name="connsiteX1" fmla="*/ 0 w 793043"/>
              <a:gd name="connsiteY1" fmla="*/ 106363 h 534194"/>
              <a:gd name="connsiteX2" fmla="*/ 734133 w 793043"/>
              <a:gd name="connsiteY2" fmla="*/ 0 h 534194"/>
              <a:gd name="connsiteX3" fmla="*/ 793043 w 793043"/>
              <a:gd name="connsiteY3" fmla="*/ 534194 h 534194"/>
              <a:gd name="connsiteX0" fmla="*/ 272343 w 734133"/>
              <a:gd name="connsiteY0" fmla="*/ 838994 h 838994"/>
              <a:gd name="connsiteX1" fmla="*/ 0 w 734133"/>
              <a:gd name="connsiteY1" fmla="*/ 106363 h 838994"/>
              <a:gd name="connsiteX2" fmla="*/ 734133 w 734133"/>
              <a:gd name="connsiteY2" fmla="*/ 0 h 838994"/>
              <a:gd name="connsiteX3" fmla="*/ 272343 w 734133"/>
              <a:gd name="connsiteY3" fmla="*/ 838994 h 838994"/>
              <a:gd name="connsiteX0" fmla="*/ 272343 w 746833"/>
              <a:gd name="connsiteY0" fmla="*/ 838994 h 838994"/>
              <a:gd name="connsiteX1" fmla="*/ 0 w 746833"/>
              <a:gd name="connsiteY1" fmla="*/ 106363 h 838994"/>
              <a:gd name="connsiteX2" fmla="*/ 746833 w 746833"/>
              <a:gd name="connsiteY2" fmla="*/ 0 h 838994"/>
              <a:gd name="connsiteX3" fmla="*/ 272343 w 746833"/>
              <a:gd name="connsiteY3" fmla="*/ 838994 h 838994"/>
              <a:gd name="connsiteX0" fmla="*/ 278693 w 753183"/>
              <a:gd name="connsiteY0" fmla="*/ 838994 h 838994"/>
              <a:gd name="connsiteX1" fmla="*/ 0 w 753183"/>
              <a:gd name="connsiteY1" fmla="*/ 106363 h 838994"/>
              <a:gd name="connsiteX2" fmla="*/ 753183 w 753183"/>
              <a:gd name="connsiteY2" fmla="*/ 0 h 838994"/>
              <a:gd name="connsiteX3" fmla="*/ 278693 w 753183"/>
              <a:gd name="connsiteY3" fmla="*/ 838994 h 83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183" h="838994">
                <a:moveTo>
                  <a:pt x="278693" y="838994"/>
                </a:moveTo>
                <a:lnTo>
                  <a:pt x="0" y="106363"/>
                </a:lnTo>
                <a:lnTo>
                  <a:pt x="753183" y="0"/>
                </a:lnTo>
                <a:lnTo>
                  <a:pt x="278693" y="838994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riangle 5.3"/>
          <p:cNvSpPr/>
          <p:nvPr/>
        </p:nvSpPr>
        <p:spPr>
          <a:xfrm>
            <a:off x="7661890" y="3176671"/>
            <a:ext cx="875593" cy="79771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907343 w 907343"/>
              <a:gd name="connsiteY0" fmla="*/ 372269 h 477838"/>
              <a:gd name="connsiteX1" fmla="*/ 0 w 907343"/>
              <a:gd name="connsiteY1" fmla="*/ 477838 h 477838"/>
              <a:gd name="connsiteX2" fmla="*/ 848433 w 907343"/>
              <a:gd name="connsiteY2" fmla="*/ 0 h 477838"/>
              <a:gd name="connsiteX3" fmla="*/ 907343 w 907343"/>
              <a:gd name="connsiteY3" fmla="*/ 372269 h 477838"/>
              <a:gd name="connsiteX0" fmla="*/ 907343 w 907343"/>
              <a:gd name="connsiteY0" fmla="*/ 642144 h 747713"/>
              <a:gd name="connsiteX1" fmla="*/ 0 w 907343"/>
              <a:gd name="connsiteY1" fmla="*/ 747713 h 747713"/>
              <a:gd name="connsiteX2" fmla="*/ 613483 w 907343"/>
              <a:gd name="connsiteY2" fmla="*/ 0 h 747713"/>
              <a:gd name="connsiteX3" fmla="*/ 907343 w 907343"/>
              <a:gd name="connsiteY3" fmla="*/ 642144 h 747713"/>
              <a:gd name="connsiteX0" fmla="*/ 875593 w 875593"/>
              <a:gd name="connsiteY0" fmla="*/ 797719 h 797719"/>
              <a:gd name="connsiteX1" fmla="*/ 0 w 875593"/>
              <a:gd name="connsiteY1" fmla="*/ 747713 h 797719"/>
              <a:gd name="connsiteX2" fmla="*/ 613483 w 875593"/>
              <a:gd name="connsiteY2" fmla="*/ 0 h 797719"/>
              <a:gd name="connsiteX3" fmla="*/ 875593 w 875593"/>
              <a:gd name="connsiteY3" fmla="*/ 797719 h 79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593" h="797719">
                <a:moveTo>
                  <a:pt x="875593" y="797719"/>
                </a:moveTo>
                <a:lnTo>
                  <a:pt x="0" y="747713"/>
                </a:lnTo>
                <a:lnTo>
                  <a:pt x="613483" y="0"/>
                </a:lnTo>
                <a:lnTo>
                  <a:pt x="875593" y="79771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riangle 5.29"/>
          <p:cNvSpPr/>
          <p:nvPr/>
        </p:nvSpPr>
        <p:spPr>
          <a:xfrm>
            <a:off x="7609743" y="1910273"/>
            <a:ext cx="795510" cy="52466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742243 w 742243"/>
              <a:gd name="connsiteY0" fmla="*/ 372269 h 372269"/>
              <a:gd name="connsiteX1" fmla="*/ 0 w 742243"/>
              <a:gd name="connsiteY1" fmla="*/ 220663 h 372269"/>
              <a:gd name="connsiteX2" fmla="*/ 683333 w 742243"/>
              <a:gd name="connsiteY2" fmla="*/ 0 h 372269"/>
              <a:gd name="connsiteX3" fmla="*/ 742243 w 742243"/>
              <a:gd name="connsiteY3" fmla="*/ 372269 h 372269"/>
              <a:gd name="connsiteX0" fmla="*/ 805035 w 805035"/>
              <a:gd name="connsiteY0" fmla="*/ 531019 h 531019"/>
              <a:gd name="connsiteX1" fmla="*/ 62792 w 805035"/>
              <a:gd name="connsiteY1" fmla="*/ 379413 h 531019"/>
              <a:gd name="connsiteX2" fmla="*/ 0 w 805035"/>
              <a:gd name="connsiteY2" fmla="*/ 0 h 531019"/>
              <a:gd name="connsiteX3" fmla="*/ 805035 w 805035"/>
              <a:gd name="connsiteY3" fmla="*/ 531019 h 531019"/>
              <a:gd name="connsiteX0" fmla="*/ 795510 w 795510"/>
              <a:gd name="connsiteY0" fmla="*/ 524669 h 524669"/>
              <a:gd name="connsiteX1" fmla="*/ 62792 w 795510"/>
              <a:gd name="connsiteY1" fmla="*/ 379413 h 524669"/>
              <a:gd name="connsiteX2" fmla="*/ 0 w 795510"/>
              <a:gd name="connsiteY2" fmla="*/ 0 h 524669"/>
              <a:gd name="connsiteX3" fmla="*/ 795510 w 795510"/>
              <a:gd name="connsiteY3" fmla="*/ 524669 h 52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5510" h="524669">
                <a:moveTo>
                  <a:pt x="795510" y="524669"/>
                </a:moveTo>
                <a:lnTo>
                  <a:pt x="62792" y="379413"/>
                </a:lnTo>
                <a:lnTo>
                  <a:pt x="0" y="0"/>
                </a:lnTo>
                <a:lnTo>
                  <a:pt x="795510" y="5246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riangle 4.72"/>
          <p:cNvSpPr/>
          <p:nvPr/>
        </p:nvSpPr>
        <p:spPr>
          <a:xfrm>
            <a:off x="6828125" y="1913635"/>
            <a:ext cx="843843" cy="37226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843" h="372269">
                <a:moveTo>
                  <a:pt x="843843" y="372269"/>
                </a:moveTo>
                <a:lnTo>
                  <a:pt x="0" y="138113"/>
                </a:lnTo>
                <a:lnTo>
                  <a:pt x="784933" y="0"/>
                </a:lnTo>
                <a:lnTo>
                  <a:pt x="843843" y="372269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6" name="line 7.89"/>
          <p:cNvCxnSpPr/>
          <p:nvPr/>
        </p:nvCxnSpPr>
        <p:spPr>
          <a:xfrm flipH="1" flipV="1">
            <a:off x="7610475" y="1909159"/>
            <a:ext cx="666750" cy="127635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ne 7.5"/>
          <p:cNvCxnSpPr/>
          <p:nvPr/>
        </p:nvCxnSpPr>
        <p:spPr>
          <a:xfrm flipH="1">
            <a:off x="4324950" y="1731993"/>
            <a:ext cx="1351951" cy="2608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line 7.5"/>
          <p:cNvCxnSpPr/>
          <p:nvPr/>
        </p:nvCxnSpPr>
        <p:spPr>
          <a:xfrm>
            <a:off x="5338764" y="5019071"/>
            <a:ext cx="1354931" cy="214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line 7.4"/>
          <p:cNvCxnSpPr/>
          <p:nvPr/>
        </p:nvCxnSpPr>
        <p:spPr>
          <a:xfrm>
            <a:off x="4093370" y="4504722"/>
            <a:ext cx="1254919" cy="51673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ne 7.3"/>
          <p:cNvCxnSpPr/>
          <p:nvPr/>
        </p:nvCxnSpPr>
        <p:spPr>
          <a:xfrm flipH="1">
            <a:off x="3964449" y="2437152"/>
            <a:ext cx="1058381" cy="80945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line 7.2"/>
          <p:cNvCxnSpPr/>
          <p:nvPr/>
        </p:nvCxnSpPr>
        <p:spPr>
          <a:xfrm flipV="1">
            <a:off x="7534010" y="3972781"/>
            <a:ext cx="986718" cy="8548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ne 7.1"/>
          <p:cNvCxnSpPr/>
          <p:nvPr/>
        </p:nvCxnSpPr>
        <p:spPr>
          <a:xfrm flipH="1">
            <a:off x="3962413" y="1985358"/>
            <a:ext cx="359557" cy="12611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ne 7.1"/>
          <p:cNvCxnSpPr/>
          <p:nvPr/>
        </p:nvCxnSpPr>
        <p:spPr>
          <a:xfrm flipH="1">
            <a:off x="3725787" y="2437152"/>
            <a:ext cx="1297042" cy="1188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ne 7.0"/>
          <p:cNvCxnSpPr/>
          <p:nvPr/>
        </p:nvCxnSpPr>
        <p:spPr>
          <a:xfrm>
            <a:off x="3956051" y="3233133"/>
            <a:ext cx="136525" cy="12827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ne 6.6"/>
          <p:cNvCxnSpPr/>
          <p:nvPr/>
        </p:nvCxnSpPr>
        <p:spPr>
          <a:xfrm>
            <a:off x="7647429" y="3920392"/>
            <a:ext cx="778556" cy="9148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ne 6.6"/>
          <p:cNvCxnSpPr/>
          <p:nvPr/>
        </p:nvCxnSpPr>
        <p:spPr>
          <a:xfrm>
            <a:off x="4321970" y="1985358"/>
            <a:ext cx="402431" cy="113585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ne 6.5"/>
          <p:cNvCxnSpPr/>
          <p:nvPr/>
        </p:nvCxnSpPr>
        <p:spPr>
          <a:xfrm>
            <a:off x="5683056" y="1734684"/>
            <a:ext cx="1139340" cy="3192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line 6.3"/>
          <p:cNvCxnSpPr/>
          <p:nvPr/>
        </p:nvCxnSpPr>
        <p:spPr>
          <a:xfrm flipH="1" flipV="1">
            <a:off x="3725788" y="2555956"/>
            <a:ext cx="998613" cy="56525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line 5.92"/>
          <p:cNvCxnSpPr/>
          <p:nvPr/>
        </p:nvCxnSpPr>
        <p:spPr>
          <a:xfrm flipH="1" flipV="1">
            <a:off x="7662864" y="2289175"/>
            <a:ext cx="619125" cy="8858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line 5.3"/>
          <p:cNvCxnSpPr/>
          <p:nvPr/>
        </p:nvCxnSpPr>
        <p:spPr>
          <a:xfrm flipH="1">
            <a:off x="7653339" y="3175001"/>
            <a:ext cx="623887" cy="74771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line 5.3"/>
          <p:cNvCxnSpPr/>
          <p:nvPr/>
        </p:nvCxnSpPr>
        <p:spPr>
          <a:xfrm flipV="1">
            <a:off x="4231425" y="3130550"/>
            <a:ext cx="483451" cy="843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ine 5.29"/>
          <p:cNvCxnSpPr/>
          <p:nvPr/>
        </p:nvCxnSpPr>
        <p:spPr>
          <a:xfrm flipH="1" flipV="1">
            <a:off x="7605714" y="1908175"/>
            <a:ext cx="804171" cy="5346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line 5.2"/>
          <p:cNvCxnSpPr/>
          <p:nvPr/>
        </p:nvCxnSpPr>
        <p:spPr>
          <a:xfrm flipH="1">
            <a:off x="5029200" y="1733326"/>
            <a:ext cx="651024" cy="6987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line 5.2"/>
          <p:cNvCxnSpPr/>
          <p:nvPr/>
        </p:nvCxnSpPr>
        <p:spPr>
          <a:xfrm flipV="1">
            <a:off x="6693695" y="4813300"/>
            <a:ext cx="847725" cy="419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line 5.0"/>
          <p:cNvCxnSpPr/>
          <p:nvPr/>
        </p:nvCxnSpPr>
        <p:spPr>
          <a:xfrm flipH="1">
            <a:off x="7537848" y="3917951"/>
            <a:ext cx="113903" cy="91411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line 4.8"/>
          <p:cNvCxnSpPr/>
          <p:nvPr/>
        </p:nvCxnSpPr>
        <p:spPr>
          <a:xfrm flipH="1">
            <a:off x="8420102" y="3965576"/>
            <a:ext cx="95249" cy="866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line 4.8"/>
          <p:cNvCxnSpPr/>
          <p:nvPr/>
        </p:nvCxnSpPr>
        <p:spPr>
          <a:xfrm>
            <a:off x="7541419" y="4818064"/>
            <a:ext cx="881062" cy="95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line 4.8"/>
          <p:cNvCxnSpPr/>
          <p:nvPr/>
        </p:nvCxnSpPr>
        <p:spPr>
          <a:xfrm>
            <a:off x="7648576" y="3925095"/>
            <a:ext cx="878681" cy="404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line 4.72"/>
          <p:cNvCxnSpPr/>
          <p:nvPr/>
        </p:nvCxnSpPr>
        <p:spPr>
          <a:xfrm flipH="1" flipV="1">
            <a:off x="6824663" y="2055814"/>
            <a:ext cx="833438" cy="2286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line 4.6"/>
          <p:cNvCxnSpPr/>
          <p:nvPr/>
        </p:nvCxnSpPr>
        <p:spPr>
          <a:xfrm>
            <a:off x="8281989" y="3175000"/>
            <a:ext cx="244785" cy="7922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line 4.6"/>
          <p:cNvCxnSpPr/>
          <p:nvPr/>
        </p:nvCxnSpPr>
        <p:spPr>
          <a:xfrm>
            <a:off x="4327526" y="1984375"/>
            <a:ext cx="701675" cy="450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line 4.5"/>
          <p:cNvCxnSpPr/>
          <p:nvPr/>
        </p:nvCxnSpPr>
        <p:spPr>
          <a:xfrm flipH="1">
            <a:off x="3727451" y="1987550"/>
            <a:ext cx="603251" cy="5651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line 4.32"/>
          <p:cNvCxnSpPr/>
          <p:nvPr/>
        </p:nvCxnSpPr>
        <p:spPr>
          <a:xfrm flipH="1">
            <a:off x="6834189" y="1917700"/>
            <a:ext cx="776287" cy="1333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line 4.3"/>
          <p:cNvCxnSpPr/>
          <p:nvPr/>
        </p:nvCxnSpPr>
        <p:spPr>
          <a:xfrm flipV="1">
            <a:off x="3951800" y="3127375"/>
            <a:ext cx="772601" cy="10663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line 4.3"/>
          <p:cNvCxnSpPr/>
          <p:nvPr/>
        </p:nvCxnSpPr>
        <p:spPr>
          <a:xfrm>
            <a:off x="3956051" y="3238501"/>
            <a:ext cx="282575" cy="73977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line 4.2"/>
          <p:cNvCxnSpPr/>
          <p:nvPr/>
        </p:nvCxnSpPr>
        <p:spPr>
          <a:xfrm flipV="1">
            <a:off x="4719916" y="2422525"/>
            <a:ext cx="309284" cy="6997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line 4.17"/>
          <p:cNvCxnSpPr/>
          <p:nvPr/>
        </p:nvCxnSpPr>
        <p:spPr>
          <a:xfrm flipH="1" flipV="1">
            <a:off x="7653338" y="2289176"/>
            <a:ext cx="749492" cy="1430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line 4.1"/>
          <p:cNvCxnSpPr/>
          <p:nvPr/>
        </p:nvCxnSpPr>
        <p:spPr>
          <a:xfrm>
            <a:off x="3727450" y="2546350"/>
            <a:ext cx="234950" cy="7048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line 4.1"/>
          <p:cNvCxnSpPr/>
          <p:nvPr/>
        </p:nvCxnSpPr>
        <p:spPr>
          <a:xfrm flipH="1">
            <a:off x="8285144" y="2434432"/>
            <a:ext cx="118288" cy="7372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line 3.1"/>
          <p:cNvCxnSpPr/>
          <p:nvPr/>
        </p:nvCxnSpPr>
        <p:spPr>
          <a:xfrm flipH="1">
            <a:off x="4093369" y="3967957"/>
            <a:ext cx="145256" cy="5429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line 2.07"/>
          <p:cNvCxnSpPr/>
          <p:nvPr/>
        </p:nvCxnSpPr>
        <p:spPr>
          <a:xfrm flipH="1" flipV="1">
            <a:off x="7610476" y="1912939"/>
            <a:ext cx="52389" cy="37623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3661291" y="248781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4953000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5609243" y="166831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6758246" y="198928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7536409" y="185212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8450579" y="389728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746782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6621086" y="516658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5273732" y="494907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4025207" y="44375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3893820" y="317892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7581205" y="3853119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4171142" y="3902765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8208702" y="3110346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7581205" y="2224578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8347479" y="4756263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4649123" y="3062544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4258887" y="1920702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8324731" y="2364047"/>
            <a:ext cx="137160" cy="137160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rot="16200000">
            <a:off x="3399099" y="4788017"/>
            <a:ext cx="0" cy="900545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6200000">
            <a:off x="3399098" y="3323995"/>
            <a:ext cx="0" cy="900545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6200000">
            <a:off x="2441356" y="4506999"/>
            <a:ext cx="1463501" cy="0"/>
          </a:xfrm>
          <a:prstGeom prst="line">
            <a:avLst/>
          </a:prstGeom>
          <a:ln w="22225">
            <a:solidFill>
              <a:schemeClr val="accent4">
                <a:lumMod val="7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2699659" y="4216146"/>
                <a:ext cx="5279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064A2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</m:oMath>
                  </m:oMathPara>
                </a14:m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659" y="4216146"/>
                <a:ext cx="527901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609600" y="354158"/>
                <a:ext cx="96774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Problem: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How do we choose distance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54158"/>
                <a:ext cx="967740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889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850649" y="3061390"/>
                <a:ext cx="187077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This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looks good.</a:t>
                </a:r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49" y="3061390"/>
                <a:ext cx="1870776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5882" t="-5732" r="-588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609600" y="5791200"/>
                <a:ext cx="109728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Idea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Consider </a:t>
                </a:r>
                <a:r>
                  <a:rPr kumimoji="0" lang="en-US" sz="3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all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distances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791200"/>
                <a:ext cx="10972800" cy="646331"/>
              </a:xfrm>
              <a:prstGeom prst="rect">
                <a:avLst/>
              </a:prstGeom>
              <a:blipFill rotWithShape="0">
                <a:blip r:embed="rId5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9220200" y="2170114"/>
                <a:ext cx="245248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80000"/>
                        </a:prstClr>
                      </a:glo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How would we find this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glow rad="101600">
                            <a:prstClr val="white">
                              <a:alpha val="80000"/>
                            </a:prstClr>
                          </a:glo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glow rad="101600">
                        <a:prstClr val="white">
                          <a:alpha val="80000"/>
                        </a:prstClr>
                      </a:glo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without a global picture of the point cloud?</a:t>
                </a:r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101600">
                      <a:prstClr val="white">
                        <a:alpha val="80000"/>
                      </a:prst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2170114"/>
                <a:ext cx="2452480" cy="2677656"/>
              </a:xfrm>
              <a:prstGeom prst="rect">
                <a:avLst/>
              </a:prstGeom>
              <a:blipFill>
                <a:blip r:embed="rId6"/>
                <a:stretch>
                  <a:fillRect l="-4975" t="-4100" r="-7960" b="-7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44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94" grpId="0"/>
      <p:bldP spid="95" grpId="0"/>
      <p:bldP spid="96" grpId="0"/>
      <p:bldP spid="97" grpId="0"/>
      <p:bldP spid="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7771841" y="4551984"/>
            <a:ext cx="1499616" cy="1499616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912099" y="3410857"/>
            <a:ext cx="1499616" cy="1499616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9013551" y="3466659"/>
            <a:ext cx="1499616" cy="1499616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883283" y="4551984"/>
            <a:ext cx="1499616" cy="1499616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riangles 6.6"/>
          <p:cNvSpPr/>
          <p:nvPr/>
        </p:nvSpPr>
        <p:spPr>
          <a:xfrm>
            <a:off x="8522486" y="4157662"/>
            <a:ext cx="1253435" cy="1147879"/>
          </a:xfrm>
          <a:custGeom>
            <a:avLst/>
            <a:gdLst>
              <a:gd name="connsiteX0" fmla="*/ 0 w 917402"/>
              <a:gd name="connsiteY0" fmla="*/ 762000 h 762000"/>
              <a:gd name="connsiteX1" fmla="*/ 458701 w 917402"/>
              <a:gd name="connsiteY1" fmla="*/ 0 h 762000"/>
              <a:gd name="connsiteX2" fmla="*/ 917402 w 917402"/>
              <a:gd name="connsiteY2" fmla="*/ 762000 h 762000"/>
              <a:gd name="connsiteX3" fmla="*/ 0 w 917402"/>
              <a:gd name="connsiteY3" fmla="*/ 762000 h 762000"/>
              <a:gd name="connsiteX0" fmla="*/ 0 w 917402"/>
              <a:gd name="connsiteY0" fmla="*/ 795337 h 795337"/>
              <a:gd name="connsiteX1" fmla="*/ 658726 w 917402"/>
              <a:gd name="connsiteY1" fmla="*/ 0 h 795337"/>
              <a:gd name="connsiteX2" fmla="*/ 917402 w 917402"/>
              <a:gd name="connsiteY2" fmla="*/ 795337 h 795337"/>
              <a:gd name="connsiteX3" fmla="*/ 0 w 917402"/>
              <a:gd name="connsiteY3" fmla="*/ 795337 h 795337"/>
              <a:gd name="connsiteX0" fmla="*/ 286631 w 1204033"/>
              <a:gd name="connsiteY0" fmla="*/ 726280 h 726280"/>
              <a:gd name="connsiteX1" fmla="*/ 0 w 1204033"/>
              <a:gd name="connsiteY1" fmla="*/ 0 h 726280"/>
              <a:gd name="connsiteX2" fmla="*/ 1204033 w 1204033"/>
              <a:gd name="connsiteY2" fmla="*/ 726280 h 726280"/>
              <a:gd name="connsiteX3" fmla="*/ 286631 w 1204033"/>
              <a:gd name="connsiteY3" fmla="*/ 726280 h 726280"/>
              <a:gd name="connsiteX0" fmla="*/ 286631 w 765883"/>
              <a:gd name="connsiteY0" fmla="*/ 847725 h 847725"/>
              <a:gd name="connsiteX1" fmla="*/ 0 w 765883"/>
              <a:gd name="connsiteY1" fmla="*/ 121445 h 847725"/>
              <a:gd name="connsiteX2" fmla="*/ 765883 w 765883"/>
              <a:gd name="connsiteY2" fmla="*/ 0 h 847725"/>
              <a:gd name="connsiteX3" fmla="*/ 286631 w 765883"/>
              <a:gd name="connsiteY3" fmla="*/ 847725 h 847725"/>
              <a:gd name="connsiteX0" fmla="*/ 136612 w 765883"/>
              <a:gd name="connsiteY0" fmla="*/ 1095375 h 1095375"/>
              <a:gd name="connsiteX1" fmla="*/ 0 w 765883"/>
              <a:gd name="connsiteY1" fmla="*/ 121445 h 1095375"/>
              <a:gd name="connsiteX2" fmla="*/ 765883 w 765883"/>
              <a:gd name="connsiteY2" fmla="*/ 0 h 1095375"/>
              <a:gd name="connsiteX3" fmla="*/ 136612 w 765883"/>
              <a:gd name="connsiteY3" fmla="*/ 1095375 h 1095375"/>
              <a:gd name="connsiteX0" fmla="*/ 229481 w 858752"/>
              <a:gd name="connsiteY0" fmla="*/ 1095375 h 1095375"/>
              <a:gd name="connsiteX1" fmla="*/ 0 w 858752"/>
              <a:gd name="connsiteY1" fmla="*/ 411957 h 1095375"/>
              <a:gd name="connsiteX2" fmla="*/ 858752 w 858752"/>
              <a:gd name="connsiteY2" fmla="*/ 0 h 1095375"/>
              <a:gd name="connsiteX3" fmla="*/ 229481 w 858752"/>
              <a:gd name="connsiteY3" fmla="*/ 1095375 h 1095375"/>
              <a:gd name="connsiteX0" fmla="*/ 229481 w 601577"/>
              <a:gd name="connsiteY0" fmla="*/ 1257300 h 1257300"/>
              <a:gd name="connsiteX1" fmla="*/ 0 w 601577"/>
              <a:gd name="connsiteY1" fmla="*/ 573882 h 1257300"/>
              <a:gd name="connsiteX2" fmla="*/ 601577 w 601577"/>
              <a:gd name="connsiteY2" fmla="*/ 0 h 1257300"/>
              <a:gd name="connsiteX3" fmla="*/ 229481 w 601577"/>
              <a:gd name="connsiteY3" fmla="*/ 1257300 h 1257300"/>
              <a:gd name="connsiteX0" fmla="*/ 365212 w 737308"/>
              <a:gd name="connsiteY0" fmla="*/ 1257300 h 1257300"/>
              <a:gd name="connsiteX1" fmla="*/ 0 w 737308"/>
              <a:gd name="connsiteY1" fmla="*/ 997744 h 1257300"/>
              <a:gd name="connsiteX2" fmla="*/ 737308 w 737308"/>
              <a:gd name="connsiteY2" fmla="*/ 0 h 1257300"/>
              <a:gd name="connsiteX3" fmla="*/ 365212 w 737308"/>
              <a:gd name="connsiteY3" fmla="*/ 1257300 h 1257300"/>
              <a:gd name="connsiteX0" fmla="*/ 881943 w 881943"/>
              <a:gd name="connsiteY0" fmla="*/ 1047750 h 1047750"/>
              <a:gd name="connsiteX1" fmla="*/ 0 w 881943"/>
              <a:gd name="connsiteY1" fmla="*/ 997744 h 1047750"/>
              <a:gd name="connsiteX2" fmla="*/ 737308 w 881943"/>
              <a:gd name="connsiteY2" fmla="*/ 0 h 1047750"/>
              <a:gd name="connsiteX3" fmla="*/ 881943 w 881943"/>
              <a:gd name="connsiteY3" fmla="*/ 1047750 h 1047750"/>
              <a:gd name="connsiteX0" fmla="*/ 881943 w 881943"/>
              <a:gd name="connsiteY0" fmla="*/ 797719 h 797719"/>
              <a:gd name="connsiteX1" fmla="*/ 0 w 881943"/>
              <a:gd name="connsiteY1" fmla="*/ 747713 h 797719"/>
              <a:gd name="connsiteX2" fmla="*/ 642058 w 881943"/>
              <a:gd name="connsiteY2" fmla="*/ 0 h 797719"/>
              <a:gd name="connsiteX3" fmla="*/ 881943 w 881943"/>
              <a:gd name="connsiteY3" fmla="*/ 797719 h 797719"/>
              <a:gd name="connsiteX0" fmla="*/ 834318 w 834318"/>
              <a:gd name="connsiteY0" fmla="*/ 950119 h 950119"/>
              <a:gd name="connsiteX1" fmla="*/ 0 w 834318"/>
              <a:gd name="connsiteY1" fmla="*/ 747713 h 950119"/>
              <a:gd name="connsiteX2" fmla="*/ 642058 w 834318"/>
              <a:gd name="connsiteY2" fmla="*/ 0 h 950119"/>
              <a:gd name="connsiteX3" fmla="*/ 834318 w 834318"/>
              <a:gd name="connsiteY3" fmla="*/ 950119 h 950119"/>
              <a:gd name="connsiteX0" fmla="*/ 834318 w 834318"/>
              <a:gd name="connsiteY0" fmla="*/ 372269 h 372269"/>
              <a:gd name="connsiteX1" fmla="*/ 0 w 834318"/>
              <a:gd name="connsiteY1" fmla="*/ 169863 h 372269"/>
              <a:gd name="connsiteX2" fmla="*/ 775408 w 834318"/>
              <a:gd name="connsiteY2" fmla="*/ 0 h 372269"/>
              <a:gd name="connsiteX3" fmla="*/ 834318 w 834318"/>
              <a:gd name="connsiteY3" fmla="*/ 372269 h 372269"/>
              <a:gd name="connsiteX0" fmla="*/ 843843 w 843843"/>
              <a:gd name="connsiteY0" fmla="*/ 372269 h 372269"/>
              <a:gd name="connsiteX1" fmla="*/ 0 w 843843"/>
              <a:gd name="connsiteY1" fmla="*/ 138113 h 372269"/>
              <a:gd name="connsiteX2" fmla="*/ 784933 w 843843"/>
              <a:gd name="connsiteY2" fmla="*/ 0 h 372269"/>
              <a:gd name="connsiteX3" fmla="*/ 843843 w 843843"/>
              <a:gd name="connsiteY3" fmla="*/ 372269 h 372269"/>
              <a:gd name="connsiteX0" fmla="*/ 843843 w 956383"/>
              <a:gd name="connsiteY0" fmla="*/ 572294 h 572294"/>
              <a:gd name="connsiteX1" fmla="*/ 0 w 956383"/>
              <a:gd name="connsiteY1" fmla="*/ 338138 h 572294"/>
              <a:gd name="connsiteX2" fmla="*/ 956383 w 956383"/>
              <a:gd name="connsiteY2" fmla="*/ 0 h 572294"/>
              <a:gd name="connsiteX3" fmla="*/ 843843 w 956383"/>
              <a:gd name="connsiteY3" fmla="*/ 572294 h 572294"/>
              <a:gd name="connsiteX0" fmla="*/ 853368 w 956383"/>
              <a:gd name="connsiteY0" fmla="*/ 864394 h 864394"/>
              <a:gd name="connsiteX1" fmla="*/ 0 w 956383"/>
              <a:gd name="connsiteY1" fmla="*/ 338138 h 864394"/>
              <a:gd name="connsiteX2" fmla="*/ 956383 w 956383"/>
              <a:gd name="connsiteY2" fmla="*/ 0 h 864394"/>
              <a:gd name="connsiteX3" fmla="*/ 853368 w 95638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988133 w 988133"/>
              <a:gd name="connsiteY2" fmla="*/ 0 h 864394"/>
              <a:gd name="connsiteX3" fmla="*/ 885118 w 988133"/>
              <a:gd name="connsiteY3" fmla="*/ 864394 h 864394"/>
              <a:gd name="connsiteX0" fmla="*/ 885118 w 988133"/>
              <a:gd name="connsiteY0" fmla="*/ 864394 h 864394"/>
              <a:gd name="connsiteX1" fmla="*/ 0 w 988133"/>
              <a:gd name="connsiteY1" fmla="*/ 849313 h 864394"/>
              <a:gd name="connsiteX2" fmla="*/ 454842 w 988133"/>
              <a:gd name="connsiteY2" fmla="*/ 465857 h 864394"/>
              <a:gd name="connsiteX3" fmla="*/ 988133 w 988133"/>
              <a:gd name="connsiteY3" fmla="*/ 0 h 864394"/>
              <a:gd name="connsiteX4" fmla="*/ 885118 w 988133"/>
              <a:gd name="connsiteY4" fmla="*/ 864394 h 864394"/>
              <a:gd name="connsiteX0" fmla="*/ 885118 w 988133"/>
              <a:gd name="connsiteY0" fmla="*/ 906537 h 906537"/>
              <a:gd name="connsiteX1" fmla="*/ 0 w 988133"/>
              <a:gd name="connsiteY1" fmla="*/ 891456 h 906537"/>
              <a:gd name="connsiteX2" fmla="*/ 118292 w 988133"/>
              <a:gd name="connsiteY2" fmla="*/ 0 h 906537"/>
              <a:gd name="connsiteX3" fmla="*/ 988133 w 988133"/>
              <a:gd name="connsiteY3" fmla="*/ 42143 h 906537"/>
              <a:gd name="connsiteX4" fmla="*/ 885118 w 988133"/>
              <a:gd name="connsiteY4" fmla="*/ 906537 h 906537"/>
              <a:gd name="connsiteX0" fmla="*/ 885118 w 981783"/>
              <a:gd name="connsiteY0" fmla="*/ 906537 h 906537"/>
              <a:gd name="connsiteX1" fmla="*/ 0 w 981783"/>
              <a:gd name="connsiteY1" fmla="*/ 891456 h 906537"/>
              <a:gd name="connsiteX2" fmla="*/ 118292 w 981783"/>
              <a:gd name="connsiteY2" fmla="*/ 0 h 906537"/>
              <a:gd name="connsiteX3" fmla="*/ 981783 w 981783"/>
              <a:gd name="connsiteY3" fmla="*/ 38968 h 906537"/>
              <a:gd name="connsiteX4" fmla="*/ 885118 w 981783"/>
              <a:gd name="connsiteY4" fmla="*/ 906537 h 906537"/>
              <a:gd name="connsiteX0" fmla="*/ 885118 w 981783"/>
              <a:gd name="connsiteY0" fmla="*/ 910275 h 910275"/>
              <a:gd name="connsiteX1" fmla="*/ 0 w 981783"/>
              <a:gd name="connsiteY1" fmla="*/ 895194 h 910275"/>
              <a:gd name="connsiteX2" fmla="*/ 108822 w 981783"/>
              <a:gd name="connsiteY2" fmla="*/ 0 h 910275"/>
              <a:gd name="connsiteX3" fmla="*/ 981783 w 981783"/>
              <a:gd name="connsiteY3" fmla="*/ 42706 h 910275"/>
              <a:gd name="connsiteX4" fmla="*/ 885118 w 981783"/>
              <a:gd name="connsiteY4" fmla="*/ 910275 h 910275"/>
              <a:gd name="connsiteX0" fmla="*/ 885118 w 993146"/>
              <a:gd name="connsiteY0" fmla="*/ 910275 h 910275"/>
              <a:gd name="connsiteX1" fmla="*/ 0 w 993146"/>
              <a:gd name="connsiteY1" fmla="*/ 895194 h 910275"/>
              <a:gd name="connsiteX2" fmla="*/ 108822 w 993146"/>
              <a:gd name="connsiteY2" fmla="*/ 0 h 910275"/>
              <a:gd name="connsiteX3" fmla="*/ 993146 w 993146"/>
              <a:gd name="connsiteY3" fmla="*/ 50182 h 910275"/>
              <a:gd name="connsiteX4" fmla="*/ 885118 w 993146"/>
              <a:gd name="connsiteY4" fmla="*/ 910275 h 910275"/>
              <a:gd name="connsiteX0" fmla="*/ 887013 w 993146"/>
              <a:gd name="connsiteY0" fmla="*/ 900930 h 900930"/>
              <a:gd name="connsiteX1" fmla="*/ 0 w 993146"/>
              <a:gd name="connsiteY1" fmla="*/ 895194 h 900930"/>
              <a:gd name="connsiteX2" fmla="*/ 108822 w 993146"/>
              <a:gd name="connsiteY2" fmla="*/ 0 h 900930"/>
              <a:gd name="connsiteX3" fmla="*/ 993146 w 993146"/>
              <a:gd name="connsiteY3" fmla="*/ 50182 h 900930"/>
              <a:gd name="connsiteX4" fmla="*/ 887013 w 993146"/>
              <a:gd name="connsiteY4" fmla="*/ 900930 h 900930"/>
              <a:gd name="connsiteX0" fmla="*/ 890801 w 996934"/>
              <a:gd name="connsiteY0" fmla="*/ 900930 h 900930"/>
              <a:gd name="connsiteX1" fmla="*/ 0 w 996934"/>
              <a:gd name="connsiteY1" fmla="*/ 898933 h 900930"/>
              <a:gd name="connsiteX2" fmla="*/ 112610 w 996934"/>
              <a:gd name="connsiteY2" fmla="*/ 0 h 900930"/>
              <a:gd name="connsiteX3" fmla="*/ 996934 w 996934"/>
              <a:gd name="connsiteY3" fmla="*/ 50182 h 900930"/>
              <a:gd name="connsiteX4" fmla="*/ 890801 w 996934"/>
              <a:gd name="connsiteY4" fmla="*/ 900930 h 90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934" h="900930">
                <a:moveTo>
                  <a:pt x="890801" y="900930"/>
                </a:moveTo>
                <a:lnTo>
                  <a:pt x="0" y="898933"/>
                </a:lnTo>
                <a:lnTo>
                  <a:pt x="112610" y="0"/>
                </a:lnTo>
                <a:lnTo>
                  <a:pt x="996934" y="50182"/>
                </a:lnTo>
                <a:lnTo>
                  <a:pt x="890801" y="90093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57220" y="607835"/>
                <a:ext cx="659408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Each hole appears at a particular value of </a:t>
                </a:r>
                <a14:m>
                  <m:oMath xmlns:m="http://schemas.openxmlformats.org/officeDocument/2006/math">
                    <m:r>
                      <a:rPr kumimoji="0" lang="en-US" sz="3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disappears at another value of </a:t>
                </a:r>
                <a14:m>
                  <m:oMath xmlns:m="http://schemas.openxmlformats.org/officeDocument/2006/math">
                    <m:r>
                      <a:rPr kumimoji="0" lang="en-US" sz="3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20" y="607835"/>
                <a:ext cx="6594085" cy="1015663"/>
              </a:xfrm>
              <a:prstGeom prst="rect">
                <a:avLst/>
              </a:prstGeom>
              <a:blipFill>
                <a:blip r:embed="rId2"/>
                <a:stretch>
                  <a:fillRect l="-2126" t="-7229" r="-2680" b="-18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8045303" y="1776237"/>
            <a:ext cx="1143000" cy="11430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8188554" y="633537"/>
            <a:ext cx="1143000" cy="11430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9287013" y="690912"/>
            <a:ext cx="1143000" cy="11430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9156745" y="1776237"/>
            <a:ext cx="1143000" cy="1143000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16200000">
            <a:off x="10383997" y="1500030"/>
            <a:ext cx="0" cy="676593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>
            <a:off x="10383996" y="350680"/>
            <a:ext cx="0" cy="676593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0573584" y="692151"/>
            <a:ext cx="0" cy="1144937"/>
          </a:xfrm>
          <a:prstGeom prst="line">
            <a:avLst/>
          </a:prstGeom>
          <a:ln w="22225">
            <a:solidFill>
              <a:schemeClr val="accent4">
                <a:lumMod val="7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497126" y="976151"/>
                <a:ext cx="6955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8064A2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8064A2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8064A2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126" y="976151"/>
                <a:ext cx="695575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rot="16200000">
            <a:off x="10468551" y="4565793"/>
            <a:ext cx="0" cy="818677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>
            <a:off x="10468550" y="3057321"/>
            <a:ext cx="0" cy="818677"/>
          </a:xfrm>
          <a:prstGeom prst="line">
            <a:avLst/>
          </a:prstGeom>
          <a:ln w="22225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0699043" y="3466659"/>
            <a:ext cx="0" cy="1499617"/>
          </a:xfrm>
          <a:prstGeom prst="line">
            <a:avLst/>
          </a:prstGeom>
          <a:ln w="22225">
            <a:solidFill>
              <a:schemeClr val="accent4">
                <a:lumMod val="75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0648735" y="3924080"/>
                <a:ext cx="7050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8064A2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8064A2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8064A2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8735" y="3924080"/>
                <a:ext cx="705065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line 7.5"/>
          <p:cNvCxnSpPr/>
          <p:nvPr/>
        </p:nvCxnSpPr>
        <p:spPr>
          <a:xfrm>
            <a:off x="8613774" y="2346325"/>
            <a:ext cx="112395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line 7.5"/>
          <p:cNvCxnSpPr/>
          <p:nvPr/>
        </p:nvCxnSpPr>
        <p:spPr>
          <a:xfrm>
            <a:off x="8766175" y="1206500"/>
            <a:ext cx="1101725" cy="571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line 7.5"/>
          <p:cNvCxnSpPr/>
          <p:nvPr/>
        </p:nvCxnSpPr>
        <p:spPr>
          <a:xfrm flipV="1">
            <a:off x="8616804" y="1205001"/>
            <a:ext cx="143251" cy="114132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line 7.5"/>
          <p:cNvCxnSpPr/>
          <p:nvPr/>
        </p:nvCxnSpPr>
        <p:spPr>
          <a:xfrm flipV="1">
            <a:off x="9737725" y="1261001"/>
            <a:ext cx="130175" cy="10853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line 7.5"/>
          <p:cNvCxnSpPr/>
          <p:nvPr/>
        </p:nvCxnSpPr>
        <p:spPr>
          <a:xfrm>
            <a:off x="8517353" y="5304905"/>
            <a:ext cx="112395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line 7.5"/>
          <p:cNvCxnSpPr/>
          <p:nvPr/>
        </p:nvCxnSpPr>
        <p:spPr>
          <a:xfrm>
            <a:off x="8669754" y="4165080"/>
            <a:ext cx="1101725" cy="571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line 7.5"/>
          <p:cNvCxnSpPr/>
          <p:nvPr/>
        </p:nvCxnSpPr>
        <p:spPr>
          <a:xfrm flipV="1">
            <a:off x="8520383" y="4163581"/>
            <a:ext cx="143251" cy="114132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line 7.5"/>
          <p:cNvCxnSpPr/>
          <p:nvPr/>
        </p:nvCxnSpPr>
        <p:spPr>
          <a:xfrm flipV="1">
            <a:off x="9641304" y="4219581"/>
            <a:ext cx="130175" cy="10853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line 7.5"/>
          <p:cNvCxnSpPr/>
          <p:nvPr/>
        </p:nvCxnSpPr>
        <p:spPr>
          <a:xfrm>
            <a:off x="8658225" y="4162425"/>
            <a:ext cx="981075" cy="1143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9771862" y="1175761"/>
            <a:ext cx="173302" cy="173302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8530152" y="2261086"/>
            <a:ext cx="173302" cy="173302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8673403" y="1119959"/>
            <a:ext cx="173302" cy="173302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9641594" y="2261086"/>
            <a:ext cx="173302" cy="173302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676708" y="4129816"/>
            <a:ext cx="173302" cy="173302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8434998" y="5215141"/>
            <a:ext cx="173302" cy="173302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578249" y="4074014"/>
            <a:ext cx="173302" cy="173302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9546440" y="5215141"/>
            <a:ext cx="173302" cy="173302"/>
          </a:xfrm>
          <a:prstGeom prst="ellipse">
            <a:avLst/>
          </a:prstGeom>
          <a:solidFill>
            <a:schemeClr val="accent1"/>
          </a:solidFill>
          <a:ln w="158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957220" y="1827917"/>
                <a:ext cx="656959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 can represent the </a:t>
                </a: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81BD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persistence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of this hole as a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e>
                          <m:sub>
                            <m:r>
                              <a:rPr kumimoji="0" lang="en-US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e>
                          <m:sub>
                            <m:r>
                              <a:rPr kumimoji="0" lang="en-US" sz="3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20" y="1827917"/>
                <a:ext cx="6569590" cy="1015663"/>
              </a:xfrm>
              <a:prstGeom prst="rect">
                <a:avLst/>
              </a:prstGeom>
              <a:blipFill>
                <a:blip r:embed="rId5"/>
                <a:stretch>
                  <a:fillRect l="-2134" t="-7229" r="-1577" b="-18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horizontal axis"/>
          <p:cNvCxnSpPr/>
          <p:nvPr/>
        </p:nvCxnSpPr>
        <p:spPr>
          <a:xfrm>
            <a:off x="1881917" y="4710093"/>
            <a:ext cx="4671283" cy="0"/>
          </a:xfrm>
          <a:prstGeom prst="line">
            <a:avLst/>
          </a:prstGeom>
          <a:ln w="22225" cap="sq">
            <a:solidFill>
              <a:schemeClr val="tx1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label d:"/>
              <p:cNvSpPr txBox="1"/>
              <p:nvPr/>
            </p:nvSpPr>
            <p:spPr>
              <a:xfrm>
                <a:off x="1395992" y="4746530"/>
                <a:ext cx="5006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</p:txBody>
          </p:sp>
        </mc:Choice>
        <mc:Fallback xmlns="">
          <p:sp>
            <p:nvSpPr>
              <p:cNvPr id="82" name="label d: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992" y="4746530"/>
                <a:ext cx="500651" cy="523220"/>
              </a:xfrm>
              <a:prstGeom prst="rect">
                <a:avLst/>
              </a:prstGeom>
              <a:blipFill>
                <a:blip r:embed="rId6"/>
                <a:stretch>
                  <a:fillRect t="-11765" r="-25610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label 0"/>
              <p:cNvSpPr txBox="1"/>
              <p:nvPr/>
            </p:nvSpPr>
            <p:spPr>
              <a:xfrm>
                <a:off x="2297258" y="4793963"/>
                <a:ext cx="6337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3" name="label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258" y="4793963"/>
                <a:ext cx="63370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persistence bar 1"/>
          <p:cNvCxnSpPr/>
          <p:nvPr/>
        </p:nvCxnSpPr>
        <p:spPr>
          <a:xfrm>
            <a:off x="2614108" y="4419600"/>
            <a:ext cx="2621913" cy="0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957220" y="3048000"/>
                <a:ext cx="647807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 visualize this pair as a bar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</m:e>
                      <m:sub>
                        <m:r>
                          <a:rPr kumimoji="0" 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</m:e>
                      <m:sub>
                        <m:r>
                          <a:rPr kumimoji="0" lang="en-US" sz="3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20" y="3048000"/>
                <a:ext cx="6478072" cy="1015663"/>
              </a:xfrm>
              <a:prstGeom prst="rect">
                <a:avLst/>
              </a:prstGeom>
              <a:blipFill>
                <a:blip r:embed="rId8"/>
                <a:stretch>
                  <a:fillRect l="-2164" t="-7186" r="-2728" b="-17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label 0"/>
              <p:cNvSpPr txBox="1"/>
              <p:nvPr/>
            </p:nvSpPr>
            <p:spPr>
              <a:xfrm>
                <a:off x="4920629" y="4793963"/>
                <a:ext cx="6419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5" name="label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629" y="4793963"/>
                <a:ext cx="64197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/>
          <p:cNvSpPr txBox="1"/>
          <p:nvPr/>
        </p:nvSpPr>
        <p:spPr>
          <a:xfrm>
            <a:off x="914400" y="5562600"/>
            <a:ext cx="6520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collection of bars is a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barcode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2614108" y="4622512"/>
            <a:ext cx="0" cy="175162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236021" y="4622512"/>
            <a:ext cx="0" cy="175162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42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3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3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3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3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3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3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3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3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3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3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3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1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810"/>
                            </p:stCondLst>
                            <p:childTnLst>
                              <p:par>
                                <p:cTn id="13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78" grpId="0" animBg="1"/>
      <p:bldP spid="3" grpId="0"/>
      <p:bldP spid="38" grpId="0" animBg="1"/>
      <p:bldP spid="39" grpId="0" animBg="1"/>
      <p:bldP spid="40" grpId="0" animBg="1"/>
      <p:bldP spid="41" grpId="0" animBg="1"/>
      <p:bldP spid="49" grpId="0"/>
      <p:bldP spid="53" grpId="0"/>
      <p:bldP spid="42" grpId="0" animBg="1"/>
      <p:bldP spid="43" grpId="0" animBg="1"/>
      <p:bldP spid="44" grpId="0" animBg="1"/>
      <p:bldP spid="45" grpId="0" animBg="1"/>
      <p:bldP spid="34" grpId="0" animBg="1"/>
      <p:bldP spid="35" grpId="0" animBg="1"/>
      <p:bldP spid="36" grpId="0" animBg="1"/>
      <p:bldP spid="37" grpId="0" animBg="1"/>
      <p:bldP spid="79" grpId="0"/>
      <p:bldP spid="82" grpId="0"/>
      <p:bldP spid="83" grpId="0"/>
      <p:bldP spid="94" grpId="0"/>
      <p:bldP spid="95" grpId="0"/>
      <p:bldP spid="9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2541</Words>
  <Application>Microsoft Office PowerPoint</Application>
  <PresentationFormat>Widescreen</PresentationFormat>
  <Paragraphs>744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Aptos</vt:lpstr>
      <vt:lpstr>Aptos Display</vt:lpstr>
      <vt:lpstr>Arial</vt:lpstr>
      <vt:lpstr>Calibri</vt:lpstr>
      <vt:lpstr>Cambria Math</vt:lpstr>
      <vt:lpstr>Lucida Sans Unicode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Matthew Wright</cp:lastModifiedBy>
  <cp:revision>1</cp:revision>
  <dcterms:created xsi:type="dcterms:W3CDTF">2024-04-23T03:15:53Z</dcterms:created>
  <dcterms:modified xsi:type="dcterms:W3CDTF">2024-04-23T03:19:33Z</dcterms:modified>
</cp:coreProperties>
</file>